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x="6858000" cy="9144000"/>
  <p:embeddedFontLst>
    <p:embeddedFont>
      <p:font typeface="Roboto"/>
      <p:regular r:id="rId17"/>
      <p:bold r:id="rId18"/>
      <p:italic r:id="rId19"/>
      <p:boldItalic r:id="rId20"/>
    </p:embeddedFont>
  </p:embeddedFontLst>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20" Type="http://schemas.openxmlformats.org/officeDocument/2006/relationships/font" Target="fonts/Roboto-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Roboto-regular.fntdata"/><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Roboto-italic.fntdata"/><Relationship Id="rId6" Type="http://schemas.openxmlformats.org/officeDocument/2006/relationships/slide" Target="slides/slide1.xml"/><Relationship Id="rId18" Type="http://schemas.openxmlformats.org/officeDocument/2006/relationships/font" Target="fonts/Roboto-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 name="Shape 83"/>
        <p:cNvGrpSpPr/>
        <p:nvPr/>
      </p:nvGrpSpPr>
      <p:grpSpPr>
        <a:xfrm>
          <a:off x="0" y="0"/>
          <a:ext cx="0" cy="0"/>
          <a:chOff x="0" y="0"/>
          <a:chExt cx="0" cy="0"/>
        </a:xfrm>
      </p:grpSpPr>
      <p:sp>
        <p:nvSpPr>
          <p:cNvPr id="84" name="Shape 84"/>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5" name="Shape 8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7" name="Shape 157"/>
        <p:cNvGrpSpPr/>
        <p:nvPr/>
      </p:nvGrpSpPr>
      <p:grpSpPr>
        <a:xfrm>
          <a:off x="0" y="0"/>
          <a:ext cx="0" cy="0"/>
          <a:chOff x="0" y="0"/>
          <a:chExt cx="0" cy="0"/>
        </a:xfrm>
      </p:grpSpPr>
      <p:sp>
        <p:nvSpPr>
          <p:cNvPr id="158" name="Shape 15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59" name="Shape 15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3" name="Shape 163"/>
        <p:cNvGrpSpPr/>
        <p:nvPr/>
      </p:nvGrpSpPr>
      <p:grpSpPr>
        <a:xfrm>
          <a:off x="0" y="0"/>
          <a:ext cx="0" cy="0"/>
          <a:chOff x="0" y="0"/>
          <a:chExt cx="0" cy="0"/>
        </a:xfrm>
      </p:grpSpPr>
      <p:sp>
        <p:nvSpPr>
          <p:cNvPr id="164" name="Shape 16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65" name="Shape 16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5" name="Shape 95"/>
        <p:cNvGrpSpPr/>
        <p:nvPr/>
      </p:nvGrpSpPr>
      <p:grpSpPr>
        <a:xfrm>
          <a:off x="0" y="0"/>
          <a:ext cx="0" cy="0"/>
          <a:chOff x="0" y="0"/>
          <a:chExt cx="0" cy="0"/>
        </a:xfrm>
      </p:grpSpPr>
      <p:sp>
        <p:nvSpPr>
          <p:cNvPr id="96" name="Shape 9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7" name="Shape 9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5" name="Shape 105"/>
        <p:cNvGrpSpPr/>
        <p:nvPr/>
      </p:nvGrpSpPr>
      <p:grpSpPr>
        <a:xfrm>
          <a:off x="0" y="0"/>
          <a:ext cx="0" cy="0"/>
          <a:chOff x="0" y="0"/>
          <a:chExt cx="0" cy="0"/>
        </a:xfrm>
      </p:grpSpPr>
      <p:sp>
        <p:nvSpPr>
          <p:cNvPr id="106" name="Shape 10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7" name="Shape 10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5" name="Shape 11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 name="Shape 120"/>
        <p:cNvGrpSpPr/>
        <p:nvPr/>
      </p:nvGrpSpPr>
      <p:grpSpPr>
        <a:xfrm>
          <a:off x="0" y="0"/>
          <a:ext cx="0" cy="0"/>
          <a:chOff x="0" y="0"/>
          <a:chExt cx="0" cy="0"/>
        </a:xfrm>
      </p:grpSpPr>
      <p:sp>
        <p:nvSpPr>
          <p:cNvPr id="121" name="Shape 12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2" name="Shape 12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7" name="Shape 127"/>
        <p:cNvGrpSpPr/>
        <p:nvPr/>
      </p:nvGrpSpPr>
      <p:grpSpPr>
        <a:xfrm>
          <a:off x="0" y="0"/>
          <a:ext cx="0" cy="0"/>
          <a:chOff x="0" y="0"/>
          <a:chExt cx="0" cy="0"/>
        </a:xfrm>
      </p:grpSpPr>
      <p:sp>
        <p:nvSpPr>
          <p:cNvPr id="128" name="Shape 12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9" name="Shape 12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4" name="Shape 134"/>
        <p:cNvGrpSpPr/>
        <p:nvPr/>
      </p:nvGrpSpPr>
      <p:grpSpPr>
        <a:xfrm>
          <a:off x="0" y="0"/>
          <a:ext cx="0" cy="0"/>
          <a:chOff x="0" y="0"/>
          <a:chExt cx="0" cy="0"/>
        </a:xfrm>
      </p:grpSpPr>
      <p:sp>
        <p:nvSpPr>
          <p:cNvPr id="135" name="Shape 13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36" name="Shape 13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4" name="Shape 144"/>
        <p:cNvGrpSpPr/>
        <p:nvPr/>
      </p:nvGrpSpPr>
      <p:grpSpPr>
        <a:xfrm>
          <a:off x="0" y="0"/>
          <a:ext cx="0" cy="0"/>
          <a:chOff x="0" y="0"/>
          <a:chExt cx="0" cy="0"/>
        </a:xfrm>
      </p:grpSpPr>
      <p:sp>
        <p:nvSpPr>
          <p:cNvPr id="145" name="Shape 14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46" name="Shape 14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1" name="Shape 151"/>
        <p:cNvGrpSpPr/>
        <p:nvPr/>
      </p:nvGrpSpPr>
      <p:grpSpPr>
        <a:xfrm>
          <a:off x="0" y="0"/>
          <a:ext cx="0" cy="0"/>
          <a:chOff x="0" y="0"/>
          <a:chExt cx="0" cy="0"/>
        </a:xfrm>
      </p:grpSpPr>
      <p:sp>
        <p:nvSpPr>
          <p:cNvPr id="152" name="Shape 15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53" name="Shape 15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solidFill>
          <a:schemeClr val="dk1"/>
        </a:solidFill>
      </p:bgPr>
    </p:bg>
    <p:spTree>
      <p:nvGrpSpPr>
        <p:cNvPr id="8" name="Shape 8"/>
        <p:cNvGrpSpPr/>
        <p:nvPr/>
      </p:nvGrpSpPr>
      <p:grpSpPr>
        <a:xfrm>
          <a:off x="0" y="0"/>
          <a:ext cx="0" cy="0"/>
          <a:chOff x="0" y="0"/>
          <a:chExt cx="0" cy="0"/>
        </a:xfrm>
      </p:grpSpPr>
      <p:grpSp>
        <p:nvGrpSpPr>
          <p:cNvPr id="9" name="Shape 9"/>
          <p:cNvGrpSpPr/>
          <p:nvPr/>
        </p:nvGrpSpPr>
        <p:grpSpPr>
          <a:xfrm>
            <a:off x="6098378" y="4"/>
            <a:ext cx="3045625" cy="2030570"/>
            <a:chOff x="6098378" y="4"/>
            <a:chExt cx="3045625" cy="2030570"/>
          </a:xfrm>
        </p:grpSpPr>
        <p:sp>
          <p:nvSpPr>
            <p:cNvPr id="10" name="Shape 10"/>
            <p:cNvSpPr/>
            <p:nvPr/>
          </p:nvSpPr>
          <p:spPr>
            <a:xfrm>
              <a:off x="8128803" y="15"/>
              <a:ext cx="1015200" cy="1015200"/>
            </a:xfrm>
            <a:prstGeom prst="rect">
              <a:avLst/>
            </a:prstGeom>
            <a:solidFill>
              <a:schemeClr val="accent1"/>
            </a:solidFill>
            <a:ln>
              <a:noFill/>
            </a:ln>
          </p:spPr>
          <p:txBody>
            <a:bodyPr anchorCtr="0" anchor="ctr" bIns="91425" lIns="91425" rIns="91425" tIns="91425">
              <a:noAutofit/>
            </a:bodyPr>
            <a:lstStyle/>
            <a:p>
              <a:pPr>
                <a:spcBef>
                  <a:spcPts val="0"/>
                </a:spcBef>
                <a:buNone/>
              </a:pPr>
              <a:r>
                <a:t/>
              </a:r>
              <a:endParaRPr/>
            </a:p>
          </p:txBody>
        </p:sp>
        <p:sp>
          <p:nvSpPr>
            <p:cNvPr id="11" name="Shape 11"/>
            <p:cNvSpPr/>
            <p:nvPr/>
          </p:nvSpPr>
          <p:spPr>
            <a:xfrm flipH="1">
              <a:off x="7113463" y="4"/>
              <a:ext cx="1015200" cy="1015200"/>
            </a:xfrm>
            <a:prstGeom prst="rtTriangle">
              <a:avLst/>
            </a:prstGeom>
            <a:solidFill>
              <a:schemeClr val="accent2"/>
            </a:solidFill>
            <a:ln>
              <a:noFill/>
            </a:ln>
          </p:spPr>
          <p:txBody>
            <a:bodyPr anchorCtr="0" anchor="ctr" bIns="91425" lIns="91425" rIns="91425" tIns="91425">
              <a:noAutofit/>
            </a:bodyPr>
            <a:lstStyle/>
            <a:p>
              <a:pPr>
                <a:spcBef>
                  <a:spcPts val="0"/>
                </a:spcBef>
                <a:buNone/>
              </a:pPr>
              <a:r>
                <a:t/>
              </a:r>
              <a:endParaRPr/>
            </a:p>
          </p:txBody>
        </p:sp>
        <p:sp>
          <p:nvSpPr>
            <p:cNvPr id="12" name="Shape 12"/>
            <p:cNvSpPr/>
            <p:nvPr/>
          </p:nvSpPr>
          <p:spPr>
            <a:xfrm flipH="1" rot="10800000">
              <a:off x="7113588" y="106"/>
              <a:ext cx="1015200" cy="1015200"/>
            </a:xfrm>
            <a:prstGeom prst="rtTriangle">
              <a:avLst/>
            </a:prstGeom>
            <a:solidFill>
              <a:schemeClr val="accent6"/>
            </a:solidFill>
            <a:ln>
              <a:noFill/>
            </a:ln>
          </p:spPr>
          <p:txBody>
            <a:bodyPr anchorCtr="0" anchor="ctr" bIns="91425" lIns="91425" rIns="91425" tIns="91425">
              <a:noAutofit/>
            </a:bodyPr>
            <a:lstStyle/>
            <a:p>
              <a:pPr>
                <a:spcBef>
                  <a:spcPts val="0"/>
                </a:spcBef>
                <a:buNone/>
              </a:pPr>
              <a:r>
                <a:t/>
              </a:r>
              <a:endParaRPr/>
            </a:p>
          </p:txBody>
        </p:sp>
        <p:sp>
          <p:nvSpPr>
            <p:cNvPr id="13" name="Shape 13"/>
            <p:cNvSpPr/>
            <p:nvPr/>
          </p:nvSpPr>
          <p:spPr>
            <a:xfrm rot="10800000">
              <a:off x="6098378" y="96"/>
              <a:ext cx="1015200" cy="1015200"/>
            </a:xfrm>
            <a:prstGeom prst="rtTriangle">
              <a:avLst/>
            </a:prstGeom>
            <a:solidFill>
              <a:schemeClr val="accent1"/>
            </a:solidFill>
            <a:ln>
              <a:noFill/>
            </a:ln>
          </p:spPr>
          <p:txBody>
            <a:bodyPr anchorCtr="0" anchor="ctr" bIns="91425" lIns="91425" rIns="91425" tIns="91425">
              <a:noAutofit/>
            </a:bodyPr>
            <a:lstStyle/>
            <a:p>
              <a:pPr>
                <a:spcBef>
                  <a:spcPts val="0"/>
                </a:spcBef>
                <a:buNone/>
              </a:pPr>
              <a:r>
                <a:t/>
              </a:r>
              <a:endParaRPr/>
            </a:p>
          </p:txBody>
        </p:sp>
        <p:sp>
          <p:nvSpPr>
            <p:cNvPr id="14" name="Shape 14"/>
            <p:cNvSpPr/>
            <p:nvPr/>
          </p:nvSpPr>
          <p:spPr>
            <a:xfrm rot="10800000">
              <a:off x="8128789" y="1015375"/>
              <a:ext cx="1015200" cy="1015200"/>
            </a:xfrm>
            <a:prstGeom prst="rtTriangle">
              <a:avLst/>
            </a:prstGeom>
            <a:solidFill>
              <a:schemeClr val="accent6"/>
            </a:solidFill>
            <a:ln>
              <a:noFill/>
            </a:ln>
          </p:spPr>
          <p:txBody>
            <a:bodyPr anchorCtr="0" anchor="ctr" bIns="91425" lIns="91425" rIns="91425" tIns="91425">
              <a:noAutofit/>
            </a:bodyPr>
            <a:lstStyle/>
            <a:p>
              <a:pPr>
                <a:spcBef>
                  <a:spcPts val="0"/>
                </a:spcBef>
                <a:buNone/>
              </a:pPr>
              <a:r>
                <a:t/>
              </a:r>
              <a:endParaRPr/>
            </a:p>
          </p:txBody>
        </p:sp>
      </p:grpSp>
      <p:sp>
        <p:nvSpPr>
          <p:cNvPr id="15" name="Shape 15"/>
          <p:cNvSpPr txBox="1"/>
          <p:nvPr>
            <p:ph type="ctrTitle"/>
          </p:nvPr>
        </p:nvSpPr>
        <p:spPr>
          <a:xfrm>
            <a:off x="598100" y="1775222"/>
            <a:ext cx="8222100" cy="838799"/>
          </a:xfrm>
          <a:prstGeom prst="rect">
            <a:avLst/>
          </a:prstGeom>
        </p:spPr>
        <p:txBody>
          <a:bodyPr anchorCtr="0" anchor="b" bIns="91425" lIns="91425" rIns="91425" tIns="91425"/>
          <a:lstStyle>
            <a:lvl1pPr>
              <a:spcBef>
                <a:spcPts val="0"/>
              </a:spcBef>
              <a:buClr>
                <a:schemeClr val="lt1"/>
              </a:buClr>
              <a:buSzPct val="100000"/>
              <a:defRPr sz="4200">
                <a:solidFill>
                  <a:schemeClr val="lt1"/>
                </a:solidFill>
              </a:defRPr>
            </a:lvl1pPr>
            <a:lvl2pPr>
              <a:spcBef>
                <a:spcPts val="0"/>
              </a:spcBef>
              <a:buClr>
                <a:schemeClr val="lt1"/>
              </a:buClr>
              <a:buSzPct val="100000"/>
              <a:defRPr sz="4200">
                <a:solidFill>
                  <a:schemeClr val="lt1"/>
                </a:solidFill>
              </a:defRPr>
            </a:lvl2pPr>
            <a:lvl3pPr>
              <a:spcBef>
                <a:spcPts val="0"/>
              </a:spcBef>
              <a:buClr>
                <a:schemeClr val="lt1"/>
              </a:buClr>
              <a:buSzPct val="100000"/>
              <a:defRPr sz="4200">
                <a:solidFill>
                  <a:schemeClr val="lt1"/>
                </a:solidFill>
              </a:defRPr>
            </a:lvl3pPr>
            <a:lvl4pPr>
              <a:spcBef>
                <a:spcPts val="0"/>
              </a:spcBef>
              <a:buClr>
                <a:schemeClr val="lt1"/>
              </a:buClr>
              <a:buSzPct val="100000"/>
              <a:defRPr sz="4200">
                <a:solidFill>
                  <a:schemeClr val="lt1"/>
                </a:solidFill>
              </a:defRPr>
            </a:lvl4pPr>
            <a:lvl5pPr>
              <a:spcBef>
                <a:spcPts val="0"/>
              </a:spcBef>
              <a:buClr>
                <a:schemeClr val="lt1"/>
              </a:buClr>
              <a:buSzPct val="100000"/>
              <a:defRPr sz="4200">
                <a:solidFill>
                  <a:schemeClr val="lt1"/>
                </a:solidFill>
              </a:defRPr>
            </a:lvl5pPr>
            <a:lvl6pPr>
              <a:spcBef>
                <a:spcPts val="0"/>
              </a:spcBef>
              <a:buClr>
                <a:schemeClr val="lt1"/>
              </a:buClr>
              <a:buSzPct val="100000"/>
              <a:defRPr sz="4200">
                <a:solidFill>
                  <a:schemeClr val="lt1"/>
                </a:solidFill>
              </a:defRPr>
            </a:lvl6pPr>
            <a:lvl7pPr>
              <a:spcBef>
                <a:spcPts val="0"/>
              </a:spcBef>
              <a:buClr>
                <a:schemeClr val="lt1"/>
              </a:buClr>
              <a:buSzPct val="100000"/>
              <a:defRPr sz="4200">
                <a:solidFill>
                  <a:schemeClr val="lt1"/>
                </a:solidFill>
              </a:defRPr>
            </a:lvl7pPr>
            <a:lvl8pPr>
              <a:spcBef>
                <a:spcPts val="0"/>
              </a:spcBef>
              <a:buClr>
                <a:schemeClr val="lt1"/>
              </a:buClr>
              <a:buSzPct val="100000"/>
              <a:defRPr sz="4200">
                <a:solidFill>
                  <a:schemeClr val="lt1"/>
                </a:solidFill>
              </a:defRPr>
            </a:lvl8pPr>
            <a:lvl9pPr>
              <a:spcBef>
                <a:spcPts val="0"/>
              </a:spcBef>
              <a:buClr>
                <a:schemeClr val="lt1"/>
              </a:buClr>
              <a:buSzPct val="100000"/>
              <a:defRPr sz="4200">
                <a:solidFill>
                  <a:schemeClr val="lt1"/>
                </a:solidFill>
              </a:defRPr>
            </a:lvl9pPr>
          </a:lstStyle>
          <a:p/>
        </p:txBody>
      </p:sp>
      <p:sp>
        <p:nvSpPr>
          <p:cNvPr id="16" name="Shape 16"/>
          <p:cNvSpPr txBox="1"/>
          <p:nvPr>
            <p:ph idx="1" type="subTitle"/>
          </p:nvPr>
        </p:nvSpPr>
        <p:spPr>
          <a:xfrm>
            <a:off x="598088" y="2715912"/>
            <a:ext cx="8222100" cy="432899"/>
          </a:xfrm>
          <a:prstGeom prst="rect">
            <a:avLst/>
          </a:prstGeom>
        </p:spPr>
        <p:txBody>
          <a:bodyPr anchorCtr="0" anchor="t" bIns="91425" lIns="91425" rIns="91425" tIns="91425"/>
          <a:lstStyle>
            <a:lvl1pPr>
              <a:lnSpc>
                <a:spcPct val="100000"/>
              </a:lnSpc>
              <a:spcBef>
                <a:spcPts val="0"/>
              </a:spcBef>
              <a:spcAft>
                <a:spcPts val="0"/>
              </a:spcAft>
              <a:buClr>
                <a:schemeClr val="lt1"/>
              </a:buClr>
              <a:buSzPct val="100000"/>
              <a:buNone/>
              <a:defRPr sz="2100">
                <a:solidFill>
                  <a:schemeClr val="lt1"/>
                </a:solidFill>
              </a:defRPr>
            </a:lvl1pPr>
            <a:lvl2pPr>
              <a:lnSpc>
                <a:spcPct val="100000"/>
              </a:lnSpc>
              <a:spcBef>
                <a:spcPts val="0"/>
              </a:spcBef>
              <a:spcAft>
                <a:spcPts val="0"/>
              </a:spcAft>
              <a:buClr>
                <a:schemeClr val="lt1"/>
              </a:buClr>
              <a:buSzPct val="100000"/>
              <a:buNone/>
              <a:defRPr sz="2100">
                <a:solidFill>
                  <a:schemeClr val="lt1"/>
                </a:solidFill>
              </a:defRPr>
            </a:lvl2pPr>
            <a:lvl3pPr>
              <a:lnSpc>
                <a:spcPct val="100000"/>
              </a:lnSpc>
              <a:spcBef>
                <a:spcPts val="0"/>
              </a:spcBef>
              <a:spcAft>
                <a:spcPts val="0"/>
              </a:spcAft>
              <a:buClr>
                <a:schemeClr val="lt1"/>
              </a:buClr>
              <a:buSzPct val="100000"/>
              <a:buNone/>
              <a:defRPr sz="2100">
                <a:solidFill>
                  <a:schemeClr val="lt1"/>
                </a:solidFill>
              </a:defRPr>
            </a:lvl3pPr>
            <a:lvl4pPr>
              <a:lnSpc>
                <a:spcPct val="100000"/>
              </a:lnSpc>
              <a:spcBef>
                <a:spcPts val="0"/>
              </a:spcBef>
              <a:spcAft>
                <a:spcPts val="0"/>
              </a:spcAft>
              <a:buClr>
                <a:schemeClr val="lt1"/>
              </a:buClr>
              <a:buSzPct val="100000"/>
              <a:buNone/>
              <a:defRPr sz="2100">
                <a:solidFill>
                  <a:schemeClr val="lt1"/>
                </a:solidFill>
              </a:defRPr>
            </a:lvl4pPr>
            <a:lvl5pPr>
              <a:lnSpc>
                <a:spcPct val="100000"/>
              </a:lnSpc>
              <a:spcBef>
                <a:spcPts val="0"/>
              </a:spcBef>
              <a:spcAft>
                <a:spcPts val="0"/>
              </a:spcAft>
              <a:buClr>
                <a:schemeClr val="lt1"/>
              </a:buClr>
              <a:buSzPct val="100000"/>
              <a:buNone/>
              <a:defRPr sz="2100">
                <a:solidFill>
                  <a:schemeClr val="lt1"/>
                </a:solidFill>
              </a:defRPr>
            </a:lvl5pPr>
            <a:lvl6pPr>
              <a:lnSpc>
                <a:spcPct val="100000"/>
              </a:lnSpc>
              <a:spcBef>
                <a:spcPts val="0"/>
              </a:spcBef>
              <a:spcAft>
                <a:spcPts val="0"/>
              </a:spcAft>
              <a:buClr>
                <a:schemeClr val="lt1"/>
              </a:buClr>
              <a:buSzPct val="100000"/>
              <a:buNone/>
              <a:defRPr sz="2100">
                <a:solidFill>
                  <a:schemeClr val="lt1"/>
                </a:solidFill>
              </a:defRPr>
            </a:lvl6pPr>
            <a:lvl7pPr>
              <a:lnSpc>
                <a:spcPct val="100000"/>
              </a:lnSpc>
              <a:spcBef>
                <a:spcPts val="0"/>
              </a:spcBef>
              <a:spcAft>
                <a:spcPts val="0"/>
              </a:spcAft>
              <a:buClr>
                <a:schemeClr val="lt1"/>
              </a:buClr>
              <a:buSzPct val="100000"/>
              <a:buNone/>
              <a:defRPr sz="2100">
                <a:solidFill>
                  <a:schemeClr val="lt1"/>
                </a:solidFill>
              </a:defRPr>
            </a:lvl7pPr>
            <a:lvl8pPr>
              <a:lnSpc>
                <a:spcPct val="100000"/>
              </a:lnSpc>
              <a:spcBef>
                <a:spcPts val="0"/>
              </a:spcBef>
              <a:spcAft>
                <a:spcPts val="0"/>
              </a:spcAft>
              <a:buClr>
                <a:schemeClr val="lt1"/>
              </a:buClr>
              <a:buSzPct val="100000"/>
              <a:buNone/>
              <a:defRPr sz="2100">
                <a:solidFill>
                  <a:schemeClr val="lt1"/>
                </a:solidFill>
              </a:defRPr>
            </a:lvl8pPr>
            <a:lvl9pPr>
              <a:lnSpc>
                <a:spcPct val="100000"/>
              </a:lnSpc>
              <a:spcBef>
                <a:spcPts val="0"/>
              </a:spcBef>
              <a:spcAft>
                <a:spcPts val="0"/>
              </a:spcAft>
              <a:buClr>
                <a:schemeClr val="lt1"/>
              </a:buClr>
              <a:buSzPct val="100000"/>
              <a:buNone/>
              <a:defRPr sz="2100">
                <a:solidFill>
                  <a:schemeClr val="lt1"/>
                </a:solidFill>
              </a:defRPr>
            </a:lvl9pPr>
          </a:lstStyle>
          <a:p/>
        </p:txBody>
      </p:sp>
      <p:sp>
        <p:nvSpPr>
          <p:cNvPr id="17" name="Shape 17"/>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bg>
      <p:bgPr>
        <a:solidFill>
          <a:schemeClr val="dk1"/>
        </a:solidFill>
      </p:bgPr>
    </p:bg>
    <p:spTree>
      <p:nvGrpSpPr>
        <p:cNvPr id="68" name="Shape 68"/>
        <p:cNvGrpSpPr/>
        <p:nvPr/>
      </p:nvGrpSpPr>
      <p:grpSpPr>
        <a:xfrm>
          <a:off x="0" y="0"/>
          <a:ext cx="0" cy="0"/>
          <a:chOff x="0" y="0"/>
          <a:chExt cx="0" cy="0"/>
        </a:xfrm>
      </p:grpSpPr>
      <p:grpSp>
        <p:nvGrpSpPr>
          <p:cNvPr id="69" name="Shape 69"/>
          <p:cNvGrpSpPr/>
          <p:nvPr/>
        </p:nvGrpSpPr>
        <p:grpSpPr>
          <a:xfrm>
            <a:off x="6098378" y="4"/>
            <a:ext cx="3045625" cy="2030570"/>
            <a:chOff x="6098378" y="4"/>
            <a:chExt cx="3045625" cy="2030570"/>
          </a:xfrm>
        </p:grpSpPr>
        <p:sp>
          <p:nvSpPr>
            <p:cNvPr id="70" name="Shape 70"/>
            <p:cNvSpPr/>
            <p:nvPr/>
          </p:nvSpPr>
          <p:spPr>
            <a:xfrm>
              <a:off x="8128803" y="15"/>
              <a:ext cx="1015200" cy="1015200"/>
            </a:xfrm>
            <a:prstGeom prst="rect">
              <a:avLst/>
            </a:prstGeom>
            <a:solidFill>
              <a:schemeClr val="accent1"/>
            </a:solidFill>
            <a:ln>
              <a:noFill/>
            </a:ln>
          </p:spPr>
          <p:txBody>
            <a:bodyPr anchorCtr="0" anchor="ctr" bIns="91425" lIns="91425" rIns="91425" tIns="91425">
              <a:noAutofit/>
            </a:bodyPr>
            <a:lstStyle/>
            <a:p>
              <a:pPr>
                <a:spcBef>
                  <a:spcPts val="0"/>
                </a:spcBef>
                <a:buNone/>
              </a:pPr>
              <a:r>
                <a:t/>
              </a:r>
              <a:endParaRPr/>
            </a:p>
          </p:txBody>
        </p:sp>
        <p:sp>
          <p:nvSpPr>
            <p:cNvPr id="71" name="Shape 71"/>
            <p:cNvSpPr/>
            <p:nvPr/>
          </p:nvSpPr>
          <p:spPr>
            <a:xfrm flipH="1">
              <a:off x="7113463" y="4"/>
              <a:ext cx="1015200" cy="1015200"/>
            </a:xfrm>
            <a:prstGeom prst="rtTriangle">
              <a:avLst/>
            </a:prstGeom>
            <a:solidFill>
              <a:schemeClr val="accent2"/>
            </a:solidFill>
            <a:ln>
              <a:noFill/>
            </a:ln>
          </p:spPr>
          <p:txBody>
            <a:bodyPr anchorCtr="0" anchor="ctr" bIns="91425" lIns="91425" rIns="91425" tIns="91425">
              <a:noAutofit/>
            </a:bodyPr>
            <a:lstStyle/>
            <a:p>
              <a:pPr>
                <a:spcBef>
                  <a:spcPts val="0"/>
                </a:spcBef>
                <a:buNone/>
              </a:pPr>
              <a:r>
                <a:t/>
              </a:r>
              <a:endParaRPr/>
            </a:p>
          </p:txBody>
        </p:sp>
        <p:sp>
          <p:nvSpPr>
            <p:cNvPr id="72" name="Shape 72"/>
            <p:cNvSpPr/>
            <p:nvPr/>
          </p:nvSpPr>
          <p:spPr>
            <a:xfrm flipH="1" rot="10800000">
              <a:off x="7113588" y="106"/>
              <a:ext cx="1015200" cy="1015200"/>
            </a:xfrm>
            <a:prstGeom prst="rtTriangle">
              <a:avLst/>
            </a:prstGeom>
            <a:solidFill>
              <a:schemeClr val="accent6"/>
            </a:solidFill>
            <a:ln>
              <a:noFill/>
            </a:ln>
          </p:spPr>
          <p:txBody>
            <a:bodyPr anchorCtr="0" anchor="ctr" bIns="91425" lIns="91425" rIns="91425" tIns="91425">
              <a:noAutofit/>
            </a:bodyPr>
            <a:lstStyle/>
            <a:p>
              <a:pPr>
                <a:spcBef>
                  <a:spcPts val="0"/>
                </a:spcBef>
                <a:buNone/>
              </a:pPr>
              <a:r>
                <a:t/>
              </a:r>
              <a:endParaRPr/>
            </a:p>
          </p:txBody>
        </p:sp>
        <p:sp>
          <p:nvSpPr>
            <p:cNvPr id="73" name="Shape 73"/>
            <p:cNvSpPr/>
            <p:nvPr/>
          </p:nvSpPr>
          <p:spPr>
            <a:xfrm rot="10800000">
              <a:off x="6098378" y="96"/>
              <a:ext cx="1015200" cy="1015200"/>
            </a:xfrm>
            <a:prstGeom prst="rtTriangle">
              <a:avLst/>
            </a:prstGeom>
            <a:solidFill>
              <a:schemeClr val="accent1"/>
            </a:solidFill>
            <a:ln>
              <a:noFill/>
            </a:ln>
          </p:spPr>
          <p:txBody>
            <a:bodyPr anchorCtr="0" anchor="ctr" bIns="91425" lIns="91425" rIns="91425" tIns="91425">
              <a:noAutofit/>
            </a:bodyPr>
            <a:lstStyle/>
            <a:p>
              <a:pPr>
                <a:spcBef>
                  <a:spcPts val="0"/>
                </a:spcBef>
                <a:buNone/>
              </a:pPr>
              <a:r>
                <a:t/>
              </a:r>
              <a:endParaRPr/>
            </a:p>
          </p:txBody>
        </p:sp>
        <p:sp>
          <p:nvSpPr>
            <p:cNvPr id="74" name="Shape 74"/>
            <p:cNvSpPr/>
            <p:nvPr/>
          </p:nvSpPr>
          <p:spPr>
            <a:xfrm rot="10800000">
              <a:off x="8128789" y="1015375"/>
              <a:ext cx="1015200" cy="1015200"/>
            </a:xfrm>
            <a:prstGeom prst="rtTriangle">
              <a:avLst/>
            </a:prstGeom>
            <a:solidFill>
              <a:schemeClr val="accent6"/>
            </a:solidFill>
            <a:ln>
              <a:noFill/>
            </a:ln>
          </p:spPr>
          <p:txBody>
            <a:bodyPr anchorCtr="0" anchor="ctr" bIns="91425" lIns="91425" rIns="91425" tIns="91425">
              <a:noAutofit/>
            </a:bodyPr>
            <a:lstStyle/>
            <a:p>
              <a:pPr>
                <a:spcBef>
                  <a:spcPts val="0"/>
                </a:spcBef>
                <a:buNone/>
              </a:pPr>
              <a:r>
                <a:t/>
              </a:r>
              <a:endParaRPr/>
            </a:p>
          </p:txBody>
        </p:sp>
      </p:grpSp>
      <p:sp>
        <p:nvSpPr>
          <p:cNvPr id="75" name="Shape 75"/>
          <p:cNvSpPr txBox="1"/>
          <p:nvPr>
            <p:ph type="title"/>
          </p:nvPr>
        </p:nvSpPr>
        <p:spPr>
          <a:xfrm>
            <a:off x="311700" y="1256050"/>
            <a:ext cx="8520599" cy="2030700"/>
          </a:xfrm>
          <a:prstGeom prst="rect">
            <a:avLst/>
          </a:prstGeom>
        </p:spPr>
        <p:txBody>
          <a:bodyPr anchorCtr="0" anchor="b" bIns="91425" lIns="91425" rIns="91425" tIns="91425"/>
          <a:lstStyle>
            <a:lvl1pPr algn="ctr">
              <a:spcBef>
                <a:spcPts val="0"/>
              </a:spcBef>
              <a:buClr>
                <a:schemeClr val="lt1"/>
              </a:buClr>
              <a:buSzPct val="100000"/>
              <a:defRPr sz="12000">
                <a:solidFill>
                  <a:schemeClr val="lt1"/>
                </a:solidFill>
              </a:defRPr>
            </a:lvl1pPr>
            <a:lvl2pPr algn="ctr">
              <a:spcBef>
                <a:spcPts val="0"/>
              </a:spcBef>
              <a:buClr>
                <a:schemeClr val="lt1"/>
              </a:buClr>
              <a:buSzPct val="100000"/>
              <a:defRPr sz="12000">
                <a:solidFill>
                  <a:schemeClr val="lt1"/>
                </a:solidFill>
              </a:defRPr>
            </a:lvl2pPr>
            <a:lvl3pPr algn="ctr">
              <a:spcBef>
                <a:spcPts val="0"/>
              </a:spcBef>
              <a:buClr>
                <a:schemeClr val="lt1"/>
              </a:buClr>
              <a:buSzPct val="100000"/>
              <a:defRPr sz="12000">
                <a:solidFill>
                  <a:schemeClr val="lt1"/>
                </a:solidFill>
              </a:defRPr>
            </a:lvl3pPr>
            <a:lvl4pPr algn="ctr">
              <a:spcBef>
                <a:spcPts val="0"/>
              </a:spcBef>
              <a:buClr>
                <a:schemeClr val="lt1"/>
              </a:buClr>
              <a:buSzPct val="100000"/>
              <a:defRPr sz="12000">
                <a:solidFill>
                  <a:schemeClr val="lt1"/>
                </a:solidFill>
              </a:defRPr>
            </a:lvl4pPr>
            <a:lvl5pPr algn="ctr">
              <a:spcBef>
                <a:spcPts val="0"/>
              </a:spcBef>
              <a:buClr>
                <a:schemeClr val="lt1"/>
              </a:buClr>
              <a:buSzPct val="100000"/>
              <a:defRPr sz="12000">
                <a:solidFill>
                  <a:schemeClr val="lt1"/>
                </a:solidFill>
              </a:defRPr>
            </a:lvl5pPr>
            <a:lvl6pPr algn="ctr">
              <a:spcBef>
                <a:spcPts val="0"/>
              </a:spcBef>
              <a:buClr>
                <a:schemeClr val="lt1"/>
              </a:buClr>
              <a:buSzPct val="100000"/>
              <a:defRPr sz="12000">
                <a:solidFill>
                  <a:schemeClr val="lt1"/>
                </a:solidFill>
              </a:defRPr>
            </a:lvl6pPr>
            <a:lvl7pPr algn="ctr">
              <a:spcBef>
                <a:spcPts val="0"/>
              </a:spcBef>
              <a:buClr>
                <a:schemeClr val="lt1"/>
              </a:buClr>
              <a:buSzPct val="100000"/>
              <a:defRPr sz="12000">
                <a:solidFill>
                  <a:schemeClr val="lt1"/>
                </a:solidFill>
              </a:defRPr>
            </a:lvl7pPr>
            <a:lvl8pPr algn="ctr">
              <a:spcBef>
                <a:spcPts val="0"/>
              </a:spcBef>
              <a:buClr>
                <a:schemeClr val="lt1"/>
              </a:buClr>
              <a:buSzPct val="100000"/>
              <a:defRPr sz="12000">
                <a:solidFill>
                  <a:schemeClr val="lt1"/>
                </a:solidFill>
              </a:defRPr>
            </a:lvl8pPr>
            <a:lvl9pPr algn="ctr">
              <a:spcBef>
                <a:spcPts val="0"/>
              </a:spcBef>
              <a:buClr>
                <a:schemeClr val="lt1"/>
              </a:buClr>
              <a:buSzPct val="100000"/>
              <a:defRPr sz="12000">
                <a:solidFill>
                  <a:schemeClr val="lt1"/>
                </a:solidFill>
              </a:defRPr>
            </a:lvl9pPr>
          </a:lstStyle>
          <a:p/>
        </p:txBody>
      </p:sp>
      <p:sp>
        <p:nvSpPr>
          <p:cNvPr id="76" name="Shape 76"/>
          <p:cNvSpPr txBox="1"/>
          <p:nvPr>
            <p:ph idx="1" type="body"/>
          </p:nvPr>
        </p:nvSpPr>
        <p:spPr>
          <a:xfrm>
            <a:off x="311700" y="3369225"/>
            <a:ext cx="8520599" cy="1281900"/>
          </a:xfrm>
          <a:prstGeom prst="rect">
            <a:avLst/>
          </a:prstGeom>
        </p:spPr>
        <p:txBody>
          <a:bodyPr anchorCtr="0" anchor="t" bIns="91425" lIns="91425" rIns="91425" tIns="91425"/>
          <a:lstStyle>
            <a:lvl1pPr algn="ctr">
              <a:spcBef>
                <a:spcPts val="0"/>
              </a:spcBef>
              <a:buClr>
                <a:schemeClr val="lt1"/>
              </a:buClr>
              <a:defRPr>
                <a:solidFill>
                  <a:schemeClr val="lt1"/>
                </a:solidFill>
              </a:defRPr>
            </a:lvl1pPr>
            <a:lvl2pPr algn="ctr">
              <a:spcBef>
                <a:spcPts val="0"/>
              </a:spcBef>
              <a:buClr>
                <a:schemeClr val="lt1"/>
              </a:buClr>
              <a:defRPr>
                <a:solidFill>
                  <a:schemeClr val="lt1"/>
                </a:solidFill>
              </a:defRPr>
            </a:lvl2pPr>
            <a:lvl3pPr algn="ctr">
              <a:spcBef>
                <a:spcPts val="0"/>
              </a:spcBef>
              <a:buClr>
                <a:schemeClr val="lt1"/>
              </a:buClr>
              <a:defRPr>
                <a:solidFill>
                  <a:schemeClr val="lt1"/>
                </a:solidFill>
              </a:defRPr>
            </a:lvl3pPr>
            <a:lvl4pPr algn="ctr">
              <a:spcBef>
                <a:spcPts val="0"/>
              </a:spcBef>
              <a:buClr>
                <a:schemeClr val="lt1"/>
              </a:buClr>
              <a:defRPr>
                <a:solidFill>
                  <a:schemeClr val="lt1"/>
                </a:solidFill>
              </a:defRPr>
            </a:lvl4pPr>
            <a:lvl5pPr algn="ctr">
              <a:spcBef>
                <a:spcPts val="0"/>
              </a:spcBef>
              <a:buClr>
                <a:schemeClr val="lt1"/>
              </a:buClr>
              <a:defRPr>
                <a:solidFill>
                  <a:schemeClr val="lt1"/>
                </a:solidFill>
              </a:defRPr>
            </a:lvl5pPr>
            <a:lvl6pPr algn="ctr">
              <a:spcBef>
                <a:spcPts val="0"/>
              </a:spcBef>
              <a:buClr>
                <a:schemeClr val="lt1"/>
              </a:buClr>
              <a:defRPr>
                <a:solidFill>
                  <a:schemeClr val="lt1"/>
                </a:solidFill>
              </a:defRPr>
            </a:lvl6pPr>
            <a:lvl7pPr algn="ctr">
              <a:spcBef>
                <a:spcPts val="0"/>
              </a:spcBef>
              <a:buClr>
                <a:schemeClr val="lt1"/>
              </a:buClr>
              <a:defRPr>
                <a:solidFill>
                  <a:schemeClr val="lt1"/>
                </a:solidFill>
              </a:defRPr>
            </a:lvl7pPr>
            <a:lvl8pPr algn="ctr">
              <a:spcBef>
                <a:spcPts val="0"/>
              </a:spcBef>
              <a:buClr>
                <a:schemeClr val="lt1"/>
              </a:buClr>
              <a:defRPr>
                <a:solidFill>
                  <a:schemeClr val="lt1"/>
                </a:solidFill>
              </a:defRPr>
            </a:lvl8pPr>
            <a:lvl9pPr algn="ctr">
              <a:spcBef>
                <a:spcPts val="0"/>
              </a:spcBef>
              <a:buClr>
                <a:schemeClr val="lt1"/>
              </a:buClr>
              <a:defRPr>
                <a:solidFill>
                  <a:schemeClr val="lt1"/>
                </a:solidFill>
              </a:defRPr>
            </a:lvl9pPr>
          </a:lstStyle>
          <a:p/>
        </p:txBody>
      </p:sp>
      <p:sp>
        <p:nvSpPr>
          <p:cNvPr id="77" name="Shape 77"/>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78" name="Shape 78"/>
        <p:cNvGrpSpPr/>
        <p:nvPr/>
      </p:nvGrpSpPr>
      <p:grpSpPr>
        <a:xfrm>
          <a:off x="0" y="0"/>
          <a:ext cx="0" cy="0"/>
          <a:chOff x="0" y="0"/>
          <a:chExt cx="0" cy="0"/>
        </a:xfrm>
      </p:grpSpPr>
      <p:sp>
        <p:nvSpPr>
          <p:cNvPr id="79" name="Shape 79"/>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
                <a:solidFill>
                  <a:schemeClr val="dk2"/>
                </a:solidFil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Title">
    <p:bg>
      <p:bgPr>
        <a:solidFill>
          <a:schemeClr val="dk1"/>
        </a:solidFill>
      </p:bgPr>
    </p:bg>
    <p:spTree>
      <p:nvGrpSpPr>
        <p:cNvPr id="18" name="Shape 18"/>
        <p:cNvGrpSpPr/>
        <p:nvPr/>
      </p:nvGrpSpPr>
      <p:grpSpPr>
        <a:xfrm>
          <a:off x="0" y="0"/>
          <a:ext cx="0" cy="0"/>
          <a:chOff x="0" y="0"/>
          <a:chExt cx="0" cy="0"/>
        </a:xfrm>
      </p:grpSpPr>
      <p:grpSp>
        <p:nvGrpSpPr>
          <p:cNvPr id="19" name="Shape 19"/>
          <p:cNvGrpSpPr/>
          <p:nvPr/>
        </p:nvGrpSpPr>
        <p:grpSpPr>
          <a:xfrm>
            <a:off x="6098378" y="4"/>
            <a:ext cx="3045625" cy="2030570"/>
            <a:chOff x="6098378" y="4"/>
            <a:chExt cx="3045625" cy="2030570"/>
          </a:xfrm>
        </p:grpSpPr>
        <p:sp>
          <p:nvSpPr>
            <p:cNvPr id="20" name="Shape 20"/>
            <p:cNvSpPr/>
            <p:nvPr/>
          </p:nvSpPr>
          <p:spPr>
            <a:xfrm>
              <a:off x="8128803" y="15"/>
              <a:ext cx="1015200" cy="1015200"/>
            </a:xfrm>
            <a:prstGeom prst="rect">
              <a:avLst/>
            </a:prstGeom>
            <a:solidFill>
              <a:schemeClr val="accent1"/>
            </a:solidFill>
            <a:ln>
              <a:noFill/>
            </a:ln>
          </p:spPr>
          <p:txBody>
            <a:bodyPr anchorCtr="0" anchor="ctr" bIns="91425" lIns="91425" rIns="91425" tIns="91425">
              <a:noAutofit/>
            </a:bodyPr>
            <a:lstStyle/>
            <a:p>
              <a:pPr>
                <a:spcBef>
                  <a:spcPts val="0"/>
                </a:spcBef>
                <a:buNone/>
              </a:pPr>
              <a:r>
                <a:t/>
              </a:r>
              <a:endParaRPr/>
            </a:p>
          </p:txBody>
        </p:sp>
        <p:sp>
          <p:nvSpPr>
            <p:cNvPr id="21" name="Shape 21"/>
            <p:cNvSpPr/>
            <p:nvPr/>
          </p:nvSpPr>
          <p:spPr>
            <a:xfrm flipH="1">
              <a:off x="7113463" y="4"/>
              <a:ext cx="1015200" cy="1015200"/>
            </a:xfrm>
            <a:prstGeom prst="rtTriangle">
              <a:avLst/>
            </a:prstGeom>
            <a:solidFill>
              <a:schemeClr val="accent2"/>
            </a:solidFill>
            <a:ln>
              <a:noFill/>
            </a:ln>
          </p:spPr>
          <p:txBody>
            <a:bodyPr anchorCtr="0" anchor="ctr" bIns="91425" lIns="91425" rIns="91425" tIns="91425">
              <a:noAutofit/>
            </a:bodyPr>
            <a:lstStyle/>
            <a:p>
              <a:pPr>
                <a:spcBef>
                  <a:spcPts val="0"/>
                </a:spcBef>
                <a:buNone/>
              </a:pPr>
              <a:r>
                <a:t/>
              </a:r>
              <a:endParaRPr/>
            </a:p>
          </p:txBody>
        </p:sp>
        <p:sp>
          <p:nvSpPr>
            <p:cNvPr id="22" name="Shape 22"/>
            <p:cNvSpPr/>
            <p:nvPr/>
          </p:nvSpPr>
          <p:spPr>
            <a:xfrm flipH="1" rot="10800000">
              <a:off x="7113588" y="106"/>
              <a:ext cx="1015200" cy="1015200"/>
            </a:xfrm>
            <a:prstGeom prst="rtTriangle">
              <a:avLst/>
            </a:prstGeom>
            <a:solidFill>
              <a:schemeClr val="accent6"/>
            </a:solidFill>
            <a:ln>
              <a:noFill/>
            </a:ln>
          </p:spPr>
          <p:txBody>
            <a:bodyPr anchorCtr="0" anchor="ctr" bIns="91425" lIns="91425" rIns="91425" tIns="91425">
              <a:noAutofit/>
            </a:bodyPr>
            <a:lstStyle/>
            <a:p>
              <a:pPr>
                <a:spcBef>
                  <a:spcPts val="0"/>
                </a:spcBef>
                <a:buNone/>
              </a:pPr>
              <a:r>
                <a:t/>
              </a:r>
              <a:endParaRPr/>
            </a:p>
          </p:txBody>
        </p:sp>
        <p:sp>
          <p:nvSpPr>
            <p:cNvPr id="23" name="Shape 23"/>
            <p:cNvSpPr/>
            <p:nvPr/>
          </p:nvSpPr>
          <p:spPr>
            <a:xfrm rot="10800000">
              <a:off x="6098378" y="96"/>
              <a:ext cx="1015200" cy="1015200"/>
            </a:xfrm>
            <a:prstGeom prst="rtTriangle">
              <a:avLst/>
            </a:prstGeom>
            <a:solidFill>
              <a:schemeClr val="accent1"/>
            </a:solidFill>
            <a:ln>
              <a:noFill/>
            </a:ln>
          </p:spPr>
          <p:txBody>
            <a:bodyPr anchorCtr="0" anchor="ctr" bIns="91425" lIns="91425" rIns="91425" tIns="91425">
              <a:noAutofit/>
            </a:bodyPr>
            <a:lstStyle/>
            <a:p>
              <a:pPr>
                <a:spcBef>
                  <a:spcPts val="0"/>
                </a:spcBef>
                <a:buNone/>
              </a:pPr>
              <a:r>
                <a:t/>
              </a:r>
              <a:endParaRPr/>
            </a:p>
          </p:txBody>
        </p:sp>
        <p:sp>
          <p:nvSpPr>
            <p:cNvPr id="24" name="Shape 24"/>
            <p:cNvSpPr/>
            <p:nvPr/>
          </p:nvSpPr>
          <p:spPr>
            <a:xfrm rot="10800000">
              <a:off x="8128789" y="1015375"/>
              <a:ext cx="1015200" cy="1015200"/>
            </a:xfrm>
            <a:prstGeom prst="rtTriangle">
              <a:avLst/>
            </a:prstGeom>
            <a:solidFill>
              <a:schemeClr val="accent6"/>
            </a:solidFill>
            <a:ln>
              <a:noFill/>
            </a:ln>
          </p:spPr>
          <p:txBody>
            <a:bodyPr anchorCtr="0" anchor="ctr" bIns="91425" lIns="91425" rIns="91425" tIns="91425">
              <a:noAutofit/>
            </a:bodyPr>
            <a:lstStyle/>
            <a:p>
              <a:pPr>
                <a:spcBef>
                  <a:spcPts val="0"/>
                </a:spcBef>
                <a:buNone/>
              </a:pPr>
              <a:r>
                <a:t/>
              </a:r>
              <a:endParaRPr/>
            </a:p>
          </p:txBody>
        </p:sp>
      </p:grpSp>
      <p:sp>
        <p:nvSpPr>
          <p:cNvPr id="25" name="Shape 25"/>
          <p:cNvSpPr txBox="1"/>
          <p:nvPr>
            <p:ph type="title"/>
          </p:nvPr>
        </p:nvSpPr>
        <p:spPr>
          <a:xfrm>
            <a:off x="598100" y="2152347"/>
            <a:ext cx="8222100" cy="838799"/>
          </a:xfrm>
          <a:prstGeom prst="rect">
            <a:avLst/>
          </a:prstGeom>
        </p:spPr>
        <p:txBody>
          <a:bodyPr anchorCtr="0" anchor="ctr" bIns="91425" lIns="91425" rIns="91425" tIns="91425"/>
          <a:lstStyle>
            <a:lvl1pPr>
              <a:spcBef>
                <a:spcPts val="0"/>
              </a:spcBef>
              <a:buClr>
                <a:schemeClr val="lt1"/>
              </a:buClr>
              <a:buSzPct val="100000"/>
              <a:defRPr sz="4200">
                <a:solidFill>
                  <a:schemeClr val="lt1"/>
                </a:solidFill>
              </a:defRPr>
            </a:lvl1pPr>
            <a:lvl2pPr>
              <a:spcBef>
                <a:spcPts val="0"/>
              </a:spcBef>
              <a:buClr>
                <a:schemeClr val="lt1"/>
              </a:buClr>
              <a:buSzPct val="100000"/>
              <a:defRPr sz="4200">
                <a:solidFill>
                  <a:schemeClr val="lt1"/>
                </a:solidFill>
              </a:defRPr>
            </a:lvl2pPr>
            <a:lvl3pPr>
              <a:spcBef>
                <a:spcPts val="0"/>
              </a:spcBef>
              <a:buClr>
                <a:schemeClr val="lt1"/>
              </a:buClr>
              <a:buSzPct val="100000"/>
              <a:defRPr sz="4200">
                <a:solidFill>
                  <a:schemeClr val="lt1"/>
                </a:solidFill>
              </a:defRPr>
            </a:lvl3pPr>
            <a:lvl4pPr>
              <a:spcBef>
                <a:spcPts val="0"/>
              </a:spcBef>
              <a:buClr>
                <a:schemeClr val="lt1"/>
              </a:buClr>
              <a:buSzPct val="100000"/>
              <a:defRPr sz="4200">
                <a:solidFill>
                  <a:schemeClr val="lt1"/>
                </a:solidFill>
              </a:defRPr>
            </a:lvl4pPr>
            <a:lvl5pPr>
              <a:spcBef>
                <a:spcPts val="0"/>
              </a:spcBef>
              <a:buClr>
                <a:schemeClr val="lt1"/>
              </a:buClr>
              <a:buSzPct val="100000"/>
              <a:defRPr sz="4200">
                <a:solidFill>
                  <a:schemeClr val="lt1"/>
                </a:solidFill>
              </a:defRPr>
            </a:lvl5pPr>
            <a:lvl6pPr>
              <a:spcBef>
                <a:spcPts val="0"/>
              </a:spcBef>
              <a:buClr>
                <a:schemeClr val="lt1"/>
              </a:buClr>
              <a:buSzPct val="100000"/>
              <a:defRPr sz="4200">
                <a:solidFill>
                  <a:schemeClr val="lt1"/>
                </a:solidFill>
              </a:defRPr>
            </a:lvl6pPr>
            <a:lvl7pPr>
              <a:spcBef>
                <a:spcPts val="0"/>
              </a:spcBef>
              <a:buClr>
                <a:schemeClr val="lt1"/>
              </a:buClr>
              <a:buSzPct val="100000"/>
              <a:defRPr sz="4200">
                <a:solidFill>
                  <a:schemeClr val="lt1"/>
                </a:solidFill>
              </a:defRPr>
            </a:lvl7pPr>
            <a:lvl8pPr>
              <a:spcBef>
                <a:spcPts val="0"/>
              </a:spcBef>
              <a:buClr>
                <a:schemeClr val="lt1"/>
              </a:buClr>
              <a:buSzPct val="100000"/>
              <a:defRPr sz="4200">
                <a:solidFill>
                  <a:schemeClr val="lt1"/>
                </a:solidFill>
              </a:defRPr>
            </a:lvl8pPr>
            <a:lvl9pPr>
              <a:spcBef>
                <a:spcPts val="0"/>
              </a:spcBef>
              <a:buClr>
                <a:schemeClr val="lt1"/>
              </a:buClr>
              <a:buSzPct val="100000"/>
              <a:defRPr sz="4200">
                <a:solidFill>
                  <a:schemeClr val="lt1"/>
                </a:solidFill>
              </a:defRPr>
            </a:lvl9pPr>
          </a:lstStyle>
          <a:p/>
        </p:txBody>
      </p:sp>
      <p:sp>
        <p:nvSpPr>
          <p:cNvPr id="26" name="Shape 26"/>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7" name="Shape 27"/>
        <p:cNvGrpSpPr/>
        <p:nvPr/>
      </p:nvGrpSpPr>
      <p:grpSpPr>
        <a:xfrm>
          <a:off x="0" y="0"/>
          <a:ext cx="0" cy="0"/>
          <a:chOff x="0" y="0"/>
          <a:chExt cx="0" cy="0"/>
        </a:xfrm>
      </p:grpSpPr>
      <p:grpSp>
        <p:nvGrpSpPr>
          <p:cNvPr id="28" name="Shape 28"/>
          <p:cNvGrpSpPr/>
          <p:nvPr/>
        </p:nvGrpSpPr>
        <p:grpSpPr>
          <a:xfrm>
            <a:off x="0" y="3903669"/>
            <a:ext cx="9144000" cy="1239924"/>
            <a:chOff x="0" y="3903669"/>
            <a:chExt cx="9144000" cy="1239924"/>
          </a:xfrm>
        </p:grpSpPr>
        <p:sp>
          <p:nvSpPr>
            <p:cNvPr id="29" name="Shape 29"/>
            <p:cNvSpPr/>
            <p:nvPr/>
          </p:nvSpPr>
          <p:spPr>
            <a:xfrm>
              <a:off x="8154895" y="3903669"/>
              <a:ext cx="989099" cy="987899"/>
            </a:xfrm>
            <a:prstGeom prst="rtTriangle">
              <a:avLst/>
            </a:prstGeom>
            <a:solidFill>
              <a:schemeClr val="accent5"/>
            </a:solidFill>
            <a:ln>
              <a:noFill/>
            </a:ln>
          </p:spPr>
          <p:txBody>
            <a:bodyPr anchorCtr="0" anchor="ctr" bIns="91425" lIns="91425" rIns="91425" tIns="91425">
              <a:noAutofit/>
            </a:bodyPr>
            <a:lstStyle/>
            <a:p>
              <a:pPr>
                <a:spcBef>
                  <a:spcPts val="0"/>
                </a:spcBef>
                <a:buNone/>
              </a:pPr>
              <a:r>
                <a:t/>
              </a:r>
              <a:endParaRPr/>
            </a:p>
          </p:txBody>
        </p:sp>
        <p:sp>
          <p:nvSpPr>
            <p:cNvPr id="30" name="Shape 30"/>
            <p:cNvSpPr/>
            <p:nvPr/>
          </p:nvSpPr>
          <p:spPr>
            <a:xfrm flipH="1">
              <a:off x="6181162" y="3903669"/>
              <a:ext cx="989099" cy="987899"/>
            </a:xfrm>
            <a:prstGeom prst="rtTriangle">
              <a:avLst/>
            </a:prstGeom>
            <a:solidFill>
              <a:schemeClr val="accent5"/>
            </a:solidFill>
            <a:ln>
              <a:noFill/>
            </a:ln>
          </p:spPr>
          <p:txBody>
            <a:bodyPr anchorCtr="0" anchor="ctr" bIns="91425" lIns="91425" rIns="91425" tIns="91425">
              <a:noAutofit/>
            </a:bodyPr>
            <a:lstStyle/>
            <a:p>
              <a:pPr>
                <a:spcBef>
                  <a:spcPts val="0"/>
                </a:spcBef>
                <a:buNone/>
              </a:pPr>
              <a:r>
                <a:t/>
              </a:r>
              <a:endParaRPr/>
            </a:p>
          </p:txBody>
        </p:sp>
        <p:sp>
          <p:nvSpPr>
            <p:cNvPr id="31" name="Shape 31"/>
            <p:cNvSpPr/>
            <p:nvPr/>
          </p:nvSpPr>
          <p:spPr>
            <a:xfrm>
              <a:off x="7170274" y="3903669"/>
              <a:ext cx="989099" cy="987899"/>
            </a:xfrm>
            <a:prstGeom prst="rect">
              <a:avLst/>
            </a:prstGeom>
            <a:solidFill>
              <a:schemeClr val="accent4"/>
            </a:solidFill>
            <a:ln>
              <a:noFill/>
            </a:ln>
          </p:spPr>
          <p:txBody>
            <a:bodyPr anchorCtr="0" anchor="ctr" bIns="91425" lIns="91425" rIns="91425" tIns="91425">
              <a:noAutofit/>
            </a:bodyPr>
            <a:lstStyle/>
            <a:p>
              <a:pPr>
                <a:spcBef>
                  <a:spcPts val="0"/>
                </a:spcBef>
                <a:buNone/>
              </a:pPr>
              <a:r>
                <a:t/>
              </a:r>
              <a:endParaRPr/>
            </a:p>
          </p:txBody>
        </p:sp>
        <p:sp>
          <p:nvSpPr>
            <p:cNvPr id="32" name="Shape 32"/>
            <p:cNvSpPr/>
            <p:nvPr/>
          </p:nvSpPr>
          <p:spPr>
            <a:xfrm rot="10800000">
              <a:off x="8154757" y="3903682"/>
              <a:ext cx="989099" cy="987899"/>
            </a:xfrm>
            <a:prstGeom prst="rtTriangle">
              <a:avLst/>
            </a:prstGeom>
            <a:solidFill>
              <a:schemeClr val="accent3"/>
            </a:solidFill>
            <a:ln>
              <a:noFill/>
            </a:ln>
          </p:spPr>
          <p:txBody>
            <a:bodyPr anchorCtr="0" anchor="ctr" bIns="91425" lIns="91425" rIns="91425" tIns="91425">
              <a:noAutofit/>
            </a:bodyPr>
            <a:lstStyle/>
            <a:p>
              <a:pPr>
                <a:spcBef>
                  <a:spcPts val="0"/>
                </a:spcBef>
                <a:buNone/>
              </a:pPr>
              <a:r>
                <a:t/>
              </a:r>
              <a:endParaRPr/>
            </a:p>
          </p:txBody>
        </p:sp>
        <p:sp>
          <p:nvSpPr>
            <p:cNvPr id="33" name="Shape 33"/>
            <p:cNvSpPr/>
            <p:nvPr/>
          </p:nvSpPr>
          <p:spPr>
            <a:xfrm>
              <a:off x="0" y="4891594"/>
              <a:ext cx="9144000" cy="251999"/>
            </a:xfrm>
            <a:prstGeom prst="rect">
              <a:avLst/>
            </a:prstGeom>
            <a:solidFill>
              <a:schemeClr val="dk1"/>
            </a:solidFill>
            <a:ln>
              <a:noFill/>
            </a:ln>
          </p:spPr>
          <p:txBody>
            <a:bodyPr anchorCtr="0" anchor="ctr" bIns="91425" lIns="91425" rIns="91425" tIns="91425">
              <a:noAutofit/>
            </a:bodyPr>
            <a:lstStyle/>
            <a:p>
              <a:pPr>
                <a:spcBef>
                  <a:spcPts val="0"/>
                </a:spcBef>
                <a:buNone/>
              </a:pPr>
              <a:r>
                <a:t/>
              </a:r>
              <a:endParaRPr/>
            </a:p>
          </p:txBody>
        </p:sp>
      </p:grpSp>
      <p:sp>
        <p:nvSpPr>
          <p:cNvPr id="34" name="Shape 34"/>
          <p:cNvSpPr txBox="1"/>
          <p:nvPr>
            <p:ph type="title"/>
          </p:nvPr>
        </p:nvSpPr>
        <p:spPr>
          <a:xfrm>
            <a:off x="311700" y="410000"/>
            <a:ext cx="8520599" cy="6078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5" name="Shape 35"/>
          <p:cNvSpPr txBox="1"/>
          <p:nvPr>
            <p:ph idx="1" type="body"/>
          </p:nvPr>
        </p:nvSpPr>
        <p:spPr>
          <a:xfrm>
            <a:off x="311700" y="1229875"/>
            <a:ext cx="8520599" cy="33390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6" name="Shape 36"/>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37" name="Shape 37"/>
        <p:cNvGrpSpPr/>
        <p:nvPr/>
      </p:nvGrpSpPr>
      <p:grpSpPr>
        <a:xfrm>
          <a:off x="0" y="0"/>
          <a:ext cx="0" cy="0"/>
          <a:chOff x="0" y="0"/>
          <a:chExt cx="0" cy="0"/>
        </a:xfrm>
      </p:grpSpPr>
      <p:sp>
        <p:nvSpPr>
          <p:cNvPr id="38" name="Shape 38"/>
          <p:cNvSpPr txBox="1"/>
          <p:nvPr>
            <p:ph type="title"/>
          </p:nvPr>
        </p:nvSpPr>
        <p:spPr>
          <a:xfrm>
            <a:off x="311700" y="410000"/>
            <a:ext cx="8520599" cy="6078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9" name="Shape 39"/>
          <p:cNvSpPr txBox="1"/>
          <p:nvPr>
            <p:ph idx="1" type="body"/>
          </p:nvPr>
        </p:nvSpPr>
        <p:spPr>
          <a:xfrm>
            <a:off x="311700" y="1229975"/>
            <a:ext cx="3999899" cy="3339000"/>
          </a:xfrm>
          <a:prstGeom prst="rect">
            <a:avLst/>
          </a:prstGeom>
        </p:spPr>
        <p:txBody>
          <a:bodyPr anchorCtr="0" anchor="t" bIns="91425" lIns="91425" rIns="91425" tIns="91425"/>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p:txBody>
      </p:sp>
      <p:sp>
        <p:nvSpPr>
          <p:cNvPr id="40" name="Shape 40"/>
          <p:cNvSpPr txBox="1"/>
          <p:nvPr>
            <p:ph idx="2" type="body"/>
          </p:nvPr>
        </p:nvSpPr>
        <p:spPr>
          <a:xfrm>
            <a:off x="4832400" y="1229975"/>
            <a:ext cx="3999899" cy="3339000"/>
          </a:xfrm>
          <a:prstGeom prst="rect">
            <a:avLst/>
          </a:prstGeom>
        </p:spPr>
        <p:txBody>
          <a:bodyPr anchorCtr="0" anchor="t" bIns="91425" lIns="91425" rIns="91425" tIns="91425"/>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p:txBody>
      </p:sp>
      <p:sp>
        <p:nvSpPr>
          <p:cNvPr id="41" name="Shape 41"/>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
                <a:solidFill>
                  <a:schemeClr val="dk2"/>
                </a:solidFill>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42" name="Shape 42"/>
        <p:cNvGrpSpPr/>
        <p:nvPr/>
      </p:nvGrpSpPr>
      <p:grpSpPr>
        <a:xfrm>
          <a:off x="0" y="0"/>
          <a:ext cx="0" cy="0"/>
          <a:chOff x="0" y="0"/>
          <a:chExt cx="0" cy="0"/>
        </a:xfrm>
      </p:grpSpPr>
      <p:sp>
        <p:nvSpPr>
          <p:cNvPr id="43" name="Shape 43"/>
          <p:cNvSpPr txBox="1"/>
          <p:nvPr>
            <p:ph type="title"/>
          </p:nvPr>
        </p:nvSpPr>
        <p:spPr>
          <a:xfrm>
            <a:off x="311700" y="410000"/>
            <a:ext cx="8520599" cy="6078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44" name="Shape 44"/>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
                <a:solidFill>
                  <a:schemeClr val="dk2"/>
                </a:solidFill>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45" name="Shape 45"/>
        <p:cNvGrpSpPr/>
        <p:nvPr/>
      </p:nvGrpSpPr>
      <p:grpSpPr>
        <a:xfrm>
          <a:off x="0" y="0"/>
          <a:ext cx="0" cy="0"/>
          <a:chOff x="0" y="0"/>
          <a:chExt cx="0" cy="0"/>
        </a:xfrm>
      </p:grpSpPr>
      <p:sp>
        <p:nvSpPr>
          <p:cNvPr id="46" name="Shape 46"/>
          <p:cNvSpPr txBox="1"/>
          <p:nvPr>
            <p:ph type="title"/>
          </p:nvPr>
        </p:nvSpPr>
        <p:spPr>
          <a:xfrm>
            <a:off x="311700" y="555600"/>
            <a:ext cx="2807999" cy="755699"/>
          </a:xfrm>
          <a:prstGeom prst="rect">
            <a:avLst/>
          </a:prstGeom>
        </p:spPr>
        <p:txBody>
          <a:bodyPr anchorCtr="0" anchor="b" bIns="91425" lIns="91425" rIns="91425" tIns="91425"/>
          <a:lstStyle>
            <a:lvl1pPr>
              <a:spcBef>
                <a:spcPts val="0"/>
              </a:spcBef>
              <a:buSzPct val="100000"/>
              <a:defRPr sz="2400"/>
            </a:lvl1pPr>
            <a:lvl2pPr>
              <a:spcBef>
                <a:spcPts val="0"/>
              </a:spcBef>
              <a:buSzPct val="100000"/>
              <a:defRPr sz="2400"/>
            </a:lvl2pPr>
            <a:lvl3pPr>
              <a:spcBef>
                <a:spcPts val="0"/>
              </a:spcBef>
              <a:buSzPct val="100000"/>
              <a:defRPr sz="2400"/>
            </a:lvl3pPr>
            <a:lvl4pPr>
              <a:spcBef>
                <a:spcPts val="0"/>
              </a:spcBef>
              <a:buSzPct val="100000"/>
              <a:defRPr sz="2400"/>
            </a:lvl4pPr>
            <a:lvl5pPr>
              <a:spcBef>
                <a:spcPts val="0"/>
              </a:spcBef>
              <a:buSzPct val="100000"/>
              <a:defRPr sz="2400"/>
            </a:lvl5pPr>
            <a:lvl6pPr>
              <a:spcBef>
                <a:spcPts val="0"/>
              </a:spcBef>
              <a:buSzPct val="100000"/>
              <a:defRPr sz="2400"/>
            </a:lvl6pPr>
            <a:lvl7pPr>
              <a:spcBef>
                <a:spcPts val="0"/>
              </a:spcBef>
              <a:buSzPct val="100000"/>
              <a:defRPr sz="2400"/>
            </a:lvl7pPr>
            <a:lvl8pPr>
              <a:spcBef>
                <a:spcPts val="0"/>
              </a:spcBef>
              <a:buSzPct val="100000"/>
              <a:defRPr sz="2400"/>
            </a:lvl8pPr>
            <a:lvl9pPr>
              <a:spcBef>
                <a:spcPts val="0"/>
              </a:spcBef>
              <a:buSzPct val="100000"/>
              <a:defRPr sz="2400"/>
            </a:lvl9pPr>
          </a:lstStyle>
          <a:p/>
        </p:txBody>
      </p:sp>
      <p:sp>
        <p:nvSpPr>
          <p:cNvPr id="47" name="Shape 47"/>
          <p:cNvSpPr txBox="1"/>
          <p:nvPr>
            <p:ph idx="1" type="body"/>
          </p:nvPr>
        </p:nvSpPr>
        <p:spPr>
          <a:xfrm>
            <a:off x="311700" y="1465804"/>
            <a:ext cx="2807999" cy="3103199"/>
          </a:xfrm>
          <a:prstGeom prst="rect">
            <a:avLst/>
          </a:prstGeom>
        </p:spPr>
        <p:txBody>
          <a:bodyPr anchorCtr="0" anchor="t" bIns="91425" lIns="91425" rIns="91425" tIns="91425"/>
          <a:lstStyle>
            <a:lvl1pPr>
              <a:spcBef>
                <a:spcPts val="0"/>
              </a:spcBef>
              <a:buSzPct val="100000"/>
              <a:defRPr sz="12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p:txBody>
      </p:sp>
      <p:sp>
        <p:nvSpPr>
          <p:cNvPr id="48" name="Shape 48"/>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
                <a:solidFill>
                  <a:schemeClr val="dk2"/>
                </a:solidFill>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accent4"/>
        </a:solidFill>
      </p:bgPr>
    </p:bg>
    <p:spTree>
      <p:nvGrpSpPr>
        <p:cNvPr id="49" name="Shape 49"/>
        <p:cNvGrpSpPr/>
        <p:nvPr/>
      </p:nvGrpSpPr>
      <p:grpSpPr>
        <a:xfrm>
          <a:off x="0" y="0"/>
          <a:ext cx="0" cy="0"/>
          <a:chOff x="0" y="0"/>
          <a:chExt cx="0" cy="0"/>
        </a:xfrm>
      </p:grpSpPr>
      <p:grpSp>
        <p:nvGrpSpPr>
          <p:cNvPr id="50" name="Shape 50"/>
          <p:cNvGrpSpPr/>
          <p:nvPr/>
        </p:nvGrpSpPr>
        <p:grpSpPr>
          <a:xfrm>
            <a:off x="6098378" y="4"/>
            <a:ext cx="3045625" cy="2030570"/>
            <a:chOff x="6098378" y="4"/>
            <a:chExt cx="3045625" cy="2030570"/>
          </a:xfrm>
        </p:grpSpPr>
        <p:sp>
          <p:nvSpPr>
            <p:cNvPr id="51" name="Shape 51"/>
            <p:cNvSpPr/>
            <p:nvPr/>
          </p:nvSpPr>
          <p:spPr>
            <a:xfrm>
              <a:off x="8128803" y="15"/>
              <a:ext cx="1015200" cy="1015200"/>
            </a:xfrm>
            <a:prstGeom prst="rect">
              <a:avLst/>
            </a:prstGeom>
            <a:solidFill>
              <a:schemeClr val="accent3"/>
            </a:solidFill>
            <a:ln>
              <a:noFill/>
            </a:ln>
          </p:spPr>
          <p:txBody>
            <a:bodyPr anchorCtr="0" anchor="ctr" bIns="91425" lIns="91425" rIns="91425" tIns="91425">
              <a:noAutofit/>
            </a:bodyPr>
            <a:lstStyle/>
            <a:p>
              <a:pPr>
                <a:spcBef>
                  <a:spcPts val="0"/>
                </a:spcBef>
                <a:buNone/>
              </a:pPr>
              <a:r>
                <a:t/>
              </a:r>
              <a:endParaRPr/>
            </a:p>
          </p:txBody>
        </p:sp>
        <p:sp>
          <p:nvSpPr>
            <p:cNvPr id="52" name="Shape 52"/>
            <p:cNvSpPr/>
            <p:nvPr/>
          </p:nvSpPr>
          <p:spPr>
            <a:xfrm flipH="1">
              <a:off x="7113463" y="4"/>
              <a:ext cx="1015200" cy="1015200"/>
            </a:xfrm>
            <a:prstGeom prst="rtTriangle">
              <a:avLst/>
            </a:prstGeom>
            <a:solidFill>
              <a:schemeClr val="accent5"/>
            </a:solidFill>
            <a:ln>
              <a:noFill/>
            </a:ln>
          </p:spPr>
          <p:txBody>
            <a:bodyPr anchorCtr="0" anchor="ctr" bIns="91425" lIns="91425" rIns="91425" tIns="91425">
              <a:noAutofit/>
            </a:bodyPr>
            <a:lstStyle/>
            <a:p>
              <a:pPr>
                <a:spcBef>
                  <a:spcPts val="0"/>
                </a:spcBef>
                <a:buNone/>
              </a:pPr>
              <a:r>
                <a:t/>
              </a:r>
              <a:endParaRPr/>
            </a:p>
          </p:txBody>
        </p:sp>
        <p:sp>
          <p:nvSpPr>
            <p:cNvPr id="53" name="Shape 53"/>
            <p:cNvSpPr/>
            <p:nvPr/>
          </p:nvSpPr>
          <p:spPr>
            <a:xfrm flipH="1" rot="10800000">
              <a:off x="7113588" y="106"/>
              <a:ext cx="1015200" cy="1015200"/>
            </a:xfrm>
            <a:prstGeom prst="rtTriangle">
              <a:avLst/>
            </a:prstGeom>
            <a:solidFill>
              <a:schemeClr val="accent3"/>
            </a:solidFill>
            <a:ln>
              <a:noFill/>
            </a:ln>
          </p:spPr>
          <p:txBody>
            <a:bodyPr anchorCtr="0" anchor="ctr" bIns="91425" lIns="91425" rIns="91425" tIns="91425">
              <a:noAutofit/>
            </a:bodyPr>
            <a:lstStyle/>
            <a:p>
              <a:pPr>
                <a:spcBef>
                  <a:spcPts val="0"/>
                </a:spcBef>
                <a:buNone/>
              </a:pPr>
              <a:r>
                <a:t/>
              </a:r>
              <a:endParaRPr/>
            </a:p>
          </p:txBody>
        </p:sp>
        <p:sp>
          <p:nvSpPr>
            <p:cNvPr id="54" name="Shape 54"/>
            <p:cNvSpPr/>
            <p:nvPr/>
          </p:nvSpPr>
          <p:spPr>
            <a:xfrm rot="10800000">
              <a:off x="6098378" y="96"/>
              <a:ext cx="1015200" cy="1015200"/>
            </a:xfrm>
            <a:prstGeom prst="rtTriangle">
              <a:avLst/>
            </a:prstGeom>
            <a:solidFill>
              <a:schemeClr val="accent5"/>
            </a:solidFill>
            <a:ln>
              <a:noFill/>
            </a:ln>
          </p:spPr>
          <p:txBody>
            <a:bodyPr anchorCtr="0" anchor="ctr" bIns="91425" lIns="91425" rIns="91425" tIns="91425">
              <a:noAutofit/>
            </a:bodyPr>
            <a:lstStyle/>
            <a:p>
              <a:pPr>
                <a:spcBef>
                  <a:spcPts val="0"/>
                </a:spcBef>
                <a:buNone/>
              </a:pPr>
              <a:r>
                <a:t/>
              </a:r>
              <a:endParaRPr/>
            </a:p>
          </p:txBody>
        </p:sp>
        <p:sp>
          <p:nvSpPr>
            <p:cNvPr id="55" name="Shape 55"/>
            <p:cNvSpPr/>
            <p:nvPr/>
          </p:nvSpPr>
          <p:spPr>
            <a:xfrm rot="10800000">
              <a:off x="8128789" y="1015375"/>
              <a:ext cx="1015200" cy="1015200"/>
            </a:xfrm>
            <a:prstGeom prst="rtTriangle">
              <a:avLst/>
            </a:prstGeom>
            <a:solidFill>
              <a:schemeClr val="accent5"/>
            </a:solidFill>
            <a:ln>
              <a:noFill/>
            </a:ln>
          </p:spPr>
          <p:txBody>
            <a:bodyPr anchorCtr="0" anchor="ctr" bIns="91425" lIns="91425" rIns="91425" tIns="91425">
              <a:noAutofit/>
            </a:bodyPr>
            <a:lstStyle/>
            <a:p>
              <a:pPr>
                <a:spcBef>
                  <a:spcPts val="0"/>
                </a:spcBef>
                <a:buNone/>
              </a:pPr>
              <a:r>
                <a:t/>
              </a:r>
              <a:endParaRPr/>
            </a:p>
          </p:txBody>
        </p:sp>
      </p:grpSp>
      <p:sp>
        <p:nvSpPr>
          <p:cNvPr id="56" name="Shape 56"/>
          <p:cNvSpPr txBox="1"/>
          <p:nvPr>
            <p:ph type="title"/>
          </p:nvPr>
        </p:nvSpPr>
        <p:spPr>
          <a:xfrm>
            <a:off x="490250" y="526350"/>
            <a:ext cx="5618700" cy="4090800"/>
          </a:xfrm>
          <a:prstGeom prst="rect">
            <a:avLst/>
          </a:prstGeom>
        </p:spPr>
        <p:txBody>
          <a:bodyPr anchorCtr="0" anchor="ctr" bIns="91425" lIns="91425" rIns="91425" tIns="91425"/>
          <a:lstStyle>
            <a:lvl1pPr>
              <a:spcBef>
                <a:spcPts val="0"/>
              </a:spcBef>
              <a:buClr>
                <a:schemeClr val="lt1"/>
              </a:buClr>
              <a:buSzPct val="100000"/>
              <a:defRPr sz="4800">
                <a:solidFill>
                  <a:schemeClr val="lt1"/>
                </a:solidFill>
              </a:defRPr>
            </a:lvl1pPr>
            <a:lvl2pPr>
              <a:spcBef>
                <a:spcPts val="0"/>
              </a:spcBef>
              <a:buClr>
                <a:schemeClr val="lt1"/>
              </a:buClr>
              <a:buSzPct val="100000"/>
              <a:defRPr sz="4800">
                <a:solidFill>
                  <a:schemeClr val="lt1"/>
                </a:solidFill>
              </a:defRPr>
            </a:lvl2pPr>
            <a:lvl3pPr>
              <a:spcBef>
                <a:spcPts val="0"/>
              </a:spcBef>
              <a:buClr>
                <a:schemeClr val="lt1"/>
              </a:buClr>
              <a:buSzPct val="100000"/>
              <a:defRPr sz="4800">
                <a:solidFill>
                  <a:schemeClr val="lt1"/>
                </a:solidFill>
              </a:defRPr>
            </a:lvl3pPr>
            <a:lvl4pPr>
              <a:spcBef>
                <a:spcPts val="0"/>
              </a:spcBef>
              <a:buClr>
                <a:schemeClr val="lt1"/>
              </a:buClr>
              <a:buSzPct val="100000"/>
              <a:defRPr sz="4800">
                <a:solidFill>
                  <a:schemeClr val="lt1"/>
                </a:solidFill>
              </a:defRPr>
            </a:lvl4pPr>
            <a:lvl5pPr>
              <a:spcBef>
                <a:spcPts val="0"/>
              </a:spcBef>
              <a:buClr>
                <a:schemeClr val="lt1"/>
              </a:buClr>
              <a:buSzPct val="100000"/>
              <a:defRPr sz="4800">
                <a:solidFill>
                  <a:schemeClr val="lt1"/>
                </a:solidFill>
              </a:defRPr>
            </a:lvl5pPr>
            <a:lvl6pPr>
              <a:spcBef>
                <a:spcPts val="0"/>
              </a:spcBef>
              <a:buClr>
                <a:schemeClr val="lt1"/>
              </a:buClr>
              <a:buSzPct val="100000"/>
              <a:defRPr sz="4800">
                <a:solidFill>
                  <a:schemeClr val="lt1"/>
                </a:solidFill>
              </a:defRPr>
            </a:lvl6pPr>
            <a:lvl7pPr>
              <a:spcBef>
                <a:spcPts val="0"/>
              </a:spcBef>
              <a:buClr>
                <a:schemeClr val="lt1"/>
              </a:buClr>
              <a:buSzPct val="100000"/>
              <a:defRPr sz="4800">
                <a:solidFill>
                  <a:schemeClr val="lt1"/>
                </a:solidFill>
              </a:defRPr>
            </a:lvl7pPr>
            <a:lvl8pPr>
              <a:spcBef>
                <a:spcPts val="0"/>
              </a:spcBef>
              <a:buClr>
                <a:schemeClr val="lt1"/>
              </a:buClr>
              <a:buSzPct val="100000"/>
              <a:defRPr sz="4800">
                <a:solidFill>
                  <a:schemeClr val="lt1"/>
                </a:solidFill>
              </a:defRPr>
            </a:lvl8pPr>
            <a:lvl9pPr>
              <a:spcBef>
                <a:spcPts val="0"/>
              </a:spcBef>
              <a:buClr>
                <a:schemeClr val="lt1"/>
              </a:buClr>
              <a:buSzPct val="100000"/>
              <a:defRPr sz="4800">
                <a:solidFill>
                  <a:schemeClr val="lt1"/>
                </a:solidFill>
              </a:defRPr>
            </a:lvl9pPr>
          </a:lstStyle>
          <a:p/>
        </p:txBody>
      </p:sp>
      <p:sp>
        <p:nvSpPr>
          <p:cNvPr id="57" name="Shape 57"/>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58" name="Shape 58"/>
        <p:cNvGrpSpPr/>
        <p:nvPr/>
      </p:nvGrpSpPr>
      <p:grpSpPr>
        <a:xfrm>
          <a:off x="0" y="0"/>
          <a:ext cx="0" cy="0"/>
          <a:chOff x="0" y="0"/>
          <a:chExt cx="0" cy="0"/>
        </a:xfrm>
      </p:grpSpPr>
      <p:sp>
        <p:nvSpPr>
          <p:cNvPr id="59" name="Shape 59"/>
          <p:cNvSpPr/>
          <p:nvPr/>
        </p:nvSpPr>
        <p:spPr>
          <a:xfrm>
            <a:off x="4572000" y="-175"/>
            <a:ext cx="4572000" cy="5143499"/>
          </a:xfrm>
          <a:prstGeom prst="rect">
            <a:avLst/>
          </a:prstGeom>
          <a:solidFill>
            <a:schemeClr val="dk1"/>
          </a:solidFill>
          <a:ln>
            <a:noFill/>
          </a:ln>
        </p:spPr>
        <p:txBody>
          <a:bodyPr anchorCtr="0" anchor="ctr" bIns="91425" lIns="91425" rIns="91425" tIns="91425">
            <a:noAutofit/>
          </a:bodyPr>
          <a:lstStyle/>
          <a:p>
            <a:pPr>
              <a:spcBef>
                <a:spcPts val="0"/>
              </a:spcBef>
              <a:buNone/>
            </a:pPr>
            <a:r>
              <a:t/>
            </a:r>
            <a:endParaRPr/>
          </a:p>
        </p:txBody>
      </p:sp>
      <p:cxnSp>
        <p:nvCxnSpPr>
          <p:cNvPr id="60" name="Shape 60"/>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61" name="Shape 61"/>
          <p:cNvSpPr txBox="1"/>
          <p:nvPr>
            <p:ph type="title"/>
          </p:nvPr>
        </p:nvSpPr>
        <p:spPr>
          <a:xfrm>
            <a:off x="265500" y="1151100"/>
            <a:ext cx="4045199" cy="1564499"/>
          </a:xfrm>
          <a:prstGeom prst="rect">
            <a:avLst/>
          </a:prstGeom>
        </p:spPr>
        <p:txBody>
          <a:bodyPr anchorCtr="0" anchor="b" bIns="91425" lIns="91425" rIns="91425" tIns="91425"/>
          <a:lstStyle>
            <a:lvl1pPr algn="ctr">
              <a:spcBef>
                <a:spcPts val="0"/>
              </a:spcBef>
              <a:buSzPct val="100000"/>
              <a:defRPr sz="4200"/>
            </a:lvl1pPr>
            <a:lvl2pPr algn="ctr">
              <a:spcBef>
                <a:spcPts val="0"/>
              </a:spcBef>
              <a:buSzPct val="100000"/>
              <a:defRPr sz="4200"/>
            </a:lvl2pPr>
            <a:lvl3pPr algn="ctr">
              <a:spcBef>
                <a:spcPts val="0"/>
              </a:spcBef>
              <a:buSzPct val="100000"/>
              <a:defRPr sz="4200"/>
            </a:lvl3pPr>
            <a:lvl4pPr algn="ctr">
              <a:spcBef>
                <a:spcPts val="0"/>
              </a:spcBef>
              <a:buSzPct val="100000"/>
              <a:defRPr sz="4200"/>
            </a:lvl4pPr>
            <a:lvl5pPr algn="ctr">
              <a:spcBef>
                <a:spcPts val="0"/>
              </a:spcBef>
              <a:buSzPct val="100000"/>
              <a:defRPr sz="4200"/>
            </a:lvl5pPr>
            <a:lvl6pPr algn="ctr">
              <a:spcBef>
                <a:spcPts val="0"/>
              </a:spcBef>
              <a:buSzPct val="100000"/>
              <a:defRPr sz="4200"/>
            </a:lvl6pPr>
            <a:lvl7pPr algn="ctr">
              <a:spcBef>
                <a:spcPts val="0"/>
              </a:spcBef>
              <a:buSzPct val="100000"/>
              <a:defRPr sz="4200"/>
            </a:lvl7pPr>
            <a:lvl8pPr algn="ctr">
              <a:spcBef>
                <a:spcPts val="0"/>
              </a:spcBef>
              <a:buSzPct val="100000"/>
              <a:defRPr sz="4200"/>
            </a:lvl8pPr>
            <a:lvl9pPr algn="ctr">
              <a:spcBef>
                <a:spcPts val="0"/>
              </a:spcBef>
              <a:buSzPct val="100000"/>
              <a:defRPr sz="4200"/>
            </a:lvl9pPr>
          </a:lstStyle>
          <a:p/>
        </p:txBody>
      </p:sp>
      <p:sp>
        <p:nvSpPr>
          <p:cNvPr id="62" name="Shape 62"/>
          <p:cNvSpPr txBox="1"/>
          <p:nvPr>
            <p:ph idx="1" type="subTitle"/>
          </p:nvPr>
        </p:nvSpPr>
        <p:spPr>
          <a:xfrm>
            <a:off x="265500" y="2769001"/>
            <a:ext cx="4045199" cy="1269299"/>
          </a:xfrm>
          <a:prstGeom prst="rect">
            <a:avLst/>
          </a:prstGeom>
        </p:spPr>
        <p:txBody>
          <a:bodyPr anchorCtr="0" anchor="t" bIns="91425" lIns="91425" rIns="91425" tIns="91425"/>
          <a:lstStyle>
            <a:lvl1pPr algn="ctr">
              <a:lnSpc>
                <a:spcPct val="100000"/>
              </a:lnSpc>
              <a:spcBef>
                <a:spcPts val="0"/>
              </a:spcBef>
              <a:spcAft>
                <a:spcPts val="0"/>
              </a:spcAft>
              <a:buSzPct val="100000"/>
              <a:buNone/>
              <a:defRPr sz="2100"/>
            </a:lvl1pPr>
            <a:lvl2pPr algn="ctr">
              <a:lnSpc>
                <a:spcPct val="100000"/>
              </a:lnSpc>
              <a:spcBef>
                <a:spcPts val="0"/>
              </a:spcBef>
              <a:spcAft>
                <a:spcPts val="0"/>
              </a:spcAft>
              <a:buSzPct val="100000"/>
              <a:buNone/>
              <a:defRPr sz="2100"/>
            </a:lvl2pPr>
            <a:lvl3pPr algn="ctr">
              <a:lnSpc>
                <a:spcPct val="100000"/>
              </a:lnSpc>
              <a:spcBef>
                <a:spcPts val="0"/>
              </a:spcBef>
              <a:spcAft>
                <a:spcPts val="0"/>
              </a:spcAft>
              <a:buSzPct val="100000"/>
              <a:buNone/>
              <a:defRPr sz="2100"/>
            </a:lvl3pPr>
            <a:lvl4pPr algn="ctr">
              <a:lnSpc>
                <a:spcPct val="100000"/>
              </a:lnSpc>
              <a:spcBef>
                <a:spcPts val="0"/>
              </a:spcBef>
              <a:spcAft>
                <a:spcPts val="0"/>
              </a:spcAft>
              <a:buSzPct val="100000"/>
              <a:buNone/>
              <a:defRPr sz="2100"/>
            </a:lvl4pPr>
            <a:lvl5pPr algn="ctr">
              <a:lnSpc>
                <a:spcPct val="100000"/>
              </a:lnSpc>
              <a:spcBef>
                <a:spcPts val="0"/>
              </a:spcBef>
              <a:spcAft>
                <a:spcPts val="0"/>
              </a:spcAft>
              <a:buSzPct val="100000"/>
              <a:buNone/>
              <a:defRPr sz="2100"/>
            </a:lvl5pPr>
            <a:lvl6pPr algn="ctr">
              <a:lnSpc>
                <a:spcPct val="100000"/>
              </a:lnSpc>
              <a:spcBef>
                <a:spcPts val="0"/>
              </a:spcBef>
              <a:spcAft>
                <a:spcPts val="0"/>
              </a:spcAft>
              <a:buSzPct val="100000"/>
              <a:buNone/>
              <a:defRPr sz="2100"/>
            </a:lvl6pPr>
            <a:lvl7pPr algn="ctr">
              <a:lnSpc>
                <a:spcPct val="100000"/>
              </a:lnSpc>
              <a:spcBef>
                <a:spcPts val="0"/>
              </a:spcBef>
              <a:spcAft>
                <a:spcPts val="0"/>
              </a:spcAft>
              <a:buSzPct val="100000"/>
              <a:buNone/>
              <a:defRPr sz="2100"/>
            </a:lvl7pPr>
            <a:lvl8pPr algn="ctr">
              <a:lnSpc>
                <a:spcPct val="100000"/>
              </a:lnSpc>
              <a:spcBef>
                <a:spcPts val="0"/>
              </a:spcBef>
              <a:spcAft>
                <a:spcPts val="0"/>
              </a:spcAft>
              <a:buSzPct val="100000"/>
              <a:buNone/>
              <a:defRPr sz="2100"/>
            </a:lvl8pPr>
            <a:lvl9pPr algn="ctr">
              <a:lnSpc>
                <a:spcPct val="100000"/>
              </a:lnSpc>
              <a:spcBef>
                <a:spcPts val="0"/>
              </a:spcBef>
              <a:spcAft>
                <a:spcPts val="0"/>
              </a:spcAft>
              <a:buSzPct val="100000"/>
              <a:buNone/>
              <a:defRPr sz="2100"/>
            </a:lvl9pPr>
          </a:lstStyle>
          <a:p/>
        </p:txBody>
      </p:sp>
      <p:sp>
        <p:nvSpPr>
          <p:cNvPr id="63" name="Shape 63"/>
          <p:cNvSpPr txBox="1"/>
          <p:nvPr>
            <p:ph idx="2" type="body"/>
          </p:nvPr>
        </p:nvSpPr>
        <p:spPr>
          <a:xfrm>
            <a:off x="4939500" y="724200"/>
            <a:ext cx="3837000" cy="3695099"/>
          </a:xfrm>
          <a:prstGeom prst="rect">
            <a:avLst/>
          </a:prstGeom>
        </p:spPr>
        <p:txBody>
          <a:bodyPr anchorCtr="0" anchor="ctr" bIns="91425" lIns="91425" rIns="91425" tIns="91425"/>
          <a:lstStyle>
            <a:lvl1pPr>
              <a:spcBef>
                <a:spcPts val="0"/>
              </a:spcBef>
              <a:buClr>
                <a:schemeClr val="lt1"/>
              </a:buClr>
              <a:defRPr>
                <a:solidFill>
                  <a:schemeClr val="lt1"/>
                </a:solidFill>
              </a:defRPr>
            </a:lvl1pPr>
            <a:lvl2pPr>
              <a:spcBef>
                <a:spcPts val="0"/>
              </a:spcBef>
              <a:buClr>
                <a:schemeClr val="lt1"/>
              </a:buClr>
              <a:defRPr>
                <a:solidFill>
                  <a:schemeClr val="lt1"/>
                </a:solidFill>
              </a:defRPr>
            </a:lvl2pPr>
            <a:lvl3pPr>
              <a:spcBef>
                <a:spcPts val="0"/>
              </a:spcBef>
              <a:buClr>
                <a:schemeClr val="lt1"/>
              </a:buClr>
              <a:defRPr>
                <a:solidFill>
                  <a:schemeClr val="lt1"/>
                </a:solidFill>
              </a:defRPr>
            </a:lvl3pPr>
            <a:lvl4pPr>
              <a:spcBef>
                <a:spcPts val="0"/>
              </a:spcBef>
              <a:buClr>
                <a:schemeClr val="lt1"/>
              </a:buClr>
              <a:defRPr>
                <a:solidFill>
                  <a:schemeClr val="lt1"/>
                </a:solidFill>
              </a:defRPr>
            </a:lvl4pPr>
            <a:lvl5pPr>
              <a:spcBef>
                <a:spcPts val="0"/>
              </a:spcBef>
              <a:buClr>
                <a:schemeClr val="lt1"/>
              </a:buClr>
              <a:defRPr>
                <a:solidFill>
                  <a:schemeClr val="lt1"/>
                </a:solidFill>
              </a:defRPr>
            </a:lvl5pPr>
            <a:lvl6pPr>
              <a:spcBef>
                <a:spcPts val="0"/>
              </a:spcBef>
              <a:buClr>
                <a:schemeClr val="lt1"/>
              </a:buClr>
              <a:defRPr>
                <a:solidFill>
                  <a:schemeClr val="lt1"/>
                </a:solidFill>
              </a:defRPr>
            </a:lvl6pPr>
            <a:lvl7pPr>
              <a:spcBef>
                <a:spcPts val="0"/>
              </a:spcBef>
              <a:buClr>
                <a:schemeClr val="lt1"/>
              </a:buClr>
              <a:defRPr>
                <a:solidFill>
                  <a:schemeClr val="lt1"/>
                </a:solidFill>
              </a:defRPr>
            </a:lvl7pPr>
            <a:lvl8pPr>
              <a:spcBef>
                <a:spcPts val="0"/>
              </a:spcBef>
              <a:buClr>
                <a:schemeClr val="lt1"/>
              </a:buClr>
              <a:defRPr>
                <a:solidFill>
                  <a:schemeClr val="lt1"/>
                </a:solidFill>
              </a:defRPr>
            </a:lvl8pPr>
            <a:lvl9pPr>
              <a:spcBef>
                <a:spcPts val="0"/>
              </a:spcBef>
              <a:buClr>
                <a:schemeClr val="lt1"/>
              </a:buClr>
              <a:defRPr>
                <a:solidFill>
                  <a:schemeClr val="lt1"/>
                </a:solidFill>
              </a:defRPr>
            </a:lvl9pPr>
          </a:lstStyle>
          <a:p/>
        </p:txBody>
      </p:sp>
      <p:sp>
        <p:nvSpPr>
          <p:cNvPr id="64" name="Shape 64"/>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65" name="Shape 65"/>
        <p:cNvGrpSpPr/>
        <p:nvPr/>
      </p:nvGrpSpPr>
      <p:grpSpPr>
        <a:xfrm>
          <a:off x="0" y="0"/>
          <a:ext cx="0" cy="0"/>
          <a:chOff x="0" y="0"/>
          <a:chExt cx="0" cy="0"/>
        </a:xfrm>
      </p:grpSpPr>
      <p:sp>
        <p:nvSpPr>
          <p:cNvPr id="66" name="Shape 66"/>
          <p:cNvSpPr txBox="1"/>
          <p:nvPr>
            <p:ph idx="1" type="body"/>
          </p:nvPr>
        </p:nvSpPr>
        <p:spPr>
          <a:xfrm>
            <a:off x="319500" y="4230575"/>
            <a:ext cx="5998800" cy="598799"/>
          </a:xfrm>
          <a:prstGeom prst="rect">
            <a:avLst/>
          </a:prstGeom>
        </p:spPr>
        <p:txBody>
          <a:bodyPr anchorCtr="0" anchor="ctr" bIns="91425" lIns="91425" rIns="91425" tIns="91425"/>
          <a:lstStyle>
            <a:lvl1pPr>
              <a:lnSpc>
                <a:spcPct val="100000"/>
              </a:lnSpc>
              <a:spcBef>
                <a:spcPts val="0"/>
              </a:spcBef>
              <a:spcAft>
                <a:spcPts val="0"/>
              </a:spcAft>
              <a:buNone/>
              <a:defRPr/>
            </a:lvl1pPr>
          </a:lstStyle>
          <a:p/>
        </p:txBody>
      </p:sp>
      <p:sp>
        <p:nvSpPr>
          <p:cNvPr id="67" name="Shape 67"/>
          <p:cNvSpPr txBox="1"/>
          <p:nvPr>
            <p:ph idx="12" type="sldNum"/>
          </p:nvPr>
        </p:nvSpPr>
        <p:spPr>
          <a:xfrm>
            <a:off x="8460431" y="4651190"/>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
                <a:solidFill>
                  <a:schemeClr val="dk2"/>
                </a:solidFill>
              </a:rPr>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x="0" y="0"/>
          <a:ext cx="0" cy="0"/>
          <a:chOff x="0" y="0"/>
          <a:chExt cx="0" cy="0"/>
        </a:xfrm>
      </p:grpSpPr>
      <p:sp>
        <p:nvSpPr>
          <p:cNvPr id="5" name="Shape 5"/>
          <p:cNvSpPr txBox="1"/>
          <p:nvPr>
            <p:ph type="title"/>
          </p:nvPr>
        </p:nvSpPr>
        <p:spPr>
          <a:xfrm>
            <a:off x="311700" y="410000"/>
            <a:ext cx="8520599" cy="607800"/>
          </a:xfrm>
          <a:prstGeom prst="rect">
            <a:avLst/>
          </a:prstGeom>
          <a:noFill/>
          <a:ln>
            <a:noFill/>
          </a:ln>
        </p:spPr>
        <p:txBody>
          <a:bodyPr anchorCtr="0" anchor="t" bIns="91425" lIns="91425" rIns="91425" tIns="91425"/>
          <a:lstStyle>
            <a:lvl1pPr>
              <a:spcBef>
                <a:spcPts val="0"/>
              </a:spcBef>
              <a:buClr>
                <a:schemeClr val="dk1"/>
              </a:buClr>
              <a:buSzPct val="100000"/>
              <a:buFont typeface="Roboto"/>
              <a:buNone/>
              <a:defRPr sz="3000">
                <a:solidFill>
                  <a:schemeClr val="dk1"/>
                </a:solidFill>
                <a:latin typeface="Roboto"/>
                <a:ea typeface="Roboto"/>
                <a:cs typeface="Roboto"/>
                <a:sym typeface="Roboto"/>
              </a:defRPr>
            </a:lvl1pPr>
            <a:lvl2pPr>
              <a:spcBef>
                <a:spcPts val="0"/>
              </a:spcBef>
              <a:buClr>
                <a:schemeClr val="dk1"/>
              </a:buClr>
              <a:buSzPct val="100000"/>
              <a:buFont typeface="Roboto"/>
              <a:buNone/>
              <a:defRPr sz="3000">
                <a:solidFill>
                  <a:schemeClr val="dk1"/>
                </a:solidFill>
                <a:latin typeface="Roboto"/>
                <a:ea typeface="Roboto"/>
                <a:cs typeface="Roboto"/>
                <a:sym typeface="Roboto"/>
              </a:defRPr>
            </a:lvl2pPr>
            <a:lvl3pPr>
              <a:spcBef>
                <a:spcPts val="0"/>
              </a:spcBef>
              <a:buClr>
                <a:schemeClr val="dk1"/>
              </a:buClr>
              <a:buSzPct val="100000"/>
              <a:buFont typeface="Roboto"/>
              <a:buNone/>
              <a:defRPr sz="3000">
                <a:solidFill>
                  <a:schemeClr val="dk1"/>
                </a:solidFill>
                <a:latin typeface="Roboto"/>
                <a:ea typeface="Roboto"/>
                <a:cs typeface="Roboto"/>
                <a:sym typeface="Roboto"/>
              </a:defRPr>
            </a:lvl3pPr>
            <a:lvl4pPr>
              <a:spcBef>
                <a:spcPts val="0"/>
              </a:spcBef>
              <a:buClr>
                <a:schemeClr val="dk1"/>
              </a:buClr>
              <a:buSzPct val="100000"/>
              <a:buFont typeface="Roboto"/>
              <a:buNone/>
              <a:defRPr sz="3000">
                <a:solidFill>
                  <a:schemeClr val="dk1"/>
                </a:solidFill>
                <a:latin typeface="Roboto"/>
                <a:ea typeface="Roboto"/>
                <a:cs typeface="Roboto"/>
                <a:sym typeface="Roboto"/>
              </a:defRPr>
            </a:lvl4pPr>
            <a:lvl5pPr>
              <a:spcBef>
                <a:spcPts val="0"/>
              </a:spcBef>
              <a:buClr>
                <a:schemeClr val="dk1"/>
              </a:buClr>
              <a:buSzPct val="100000"/>
              <a:buFont typeface="Roboto"/>
              <a:buNone/>
              <a:defRPr sz="3000">
                <a:solidFill>
                  <a:schemeClr val="dk1"/>
                </a:solidFill>
                <a:latin typeface="Roboto"/>
                <a:ea typeface="Roboto"/>
                <a:cs typeface="Roboto"/>
                <a:sym typeface="Roboto"/>
              </a:defRPr>
            </a:lvl5pPr>
            <a:lvl6pPr>
              <a:spcBef>
                <a:spcPts val="0"/>
              </a:spcBef>
              <a:buClr>
                <a:schemeClr val="dk1"/>
              </a:buClr>
              <a:buSzPct val="100000"/>
              <a:buFont typeface="Roboto"/>
              <a:buNone/>
              <a:defRPr sz="3000">
                <a:solidFill>
                  <a:schemeClr val="dk1"/>
                </a:solidFill>
                <a:latin typeface="Roboto"/>
                <a:ea typeface="Roboto"/>
                <a:cs typeface="Roboto"/>
                <a:sym typeface="Roboto"/>
              </a:defRPr>
            </a:lvl6pPr>
            <a:lvl7pPr>
              <a:spcBef>
                <a:spcPts val="0"/>
              </a:spcBef>
              <a:buClr>
                <a:schemeClr val="dk1"/>
              </a:buClr>
              <a:buSzPct val="100000"/>
              <a:buFont typeface="Roboto"/>
              <a:buNone/>
              <a:defRPr sz="3000">
                <a:solidFill>
                  <a:schemeClr val="dk1"/>
                </a:solidFill>
                <a:latin typeface="Roboto"/>
                <a:ea typeface="Roboto"/>
                <a:cs typeface="Roboto"/>
                <a:sym typeface="Roboto"/>
              </a:defRPr>
            </a:lvl7pPr>
            <a:lvl8pPr>
              <a:spcBef>
                <a:spcPts val="0"/>
              </a:spcBef>
              <a:buClr>
                <a:schemeClr val="dk1"/>
              </a:buClr>
              <a:buSzPct val="100000"/>
              <a:buFont typeface="Roboto"/>
              <a:buNone/>
              <a:defRPr sz="3000">
                <a:solidFill>
                  <a:schemeClr val="dk1"/>
                </a:solidFill>
                <a:latin typeface="Roboto"/>
                <a:ea typeface="Roboto"/>
                <a:cs typeface="Roboto"/>
                <a:sym typeface="Roboto"/>
              </a:defRPr>
            </a:lvl8pPr>
            <a:lvl9pPr>
              <a:spcBef>
                <a:spcPts val="0"/>
              </a:spcBef>
              <a:buClr>
                <a:schemeClr val="dk1"/>
              </a:buClr>
              <a:buSzPct val="100000"/>
              <a:buFont typeface="Roboto"/>
              <a:buNone/>
              <a:defRPr sz="3000">
                <a:solidFill>
                  <a:schemeClr val="dk1"/>
                </a:solidFill>
                <a:latin typeface="Roboto"/>
                <a:ea typeface="Roboto"/>
                <a:cs typeface="Roboto"/>
                <a:sym typeface="Roboto"/>
              </a:defRPr>
            </a:lvl9pPr>
          </a:lstStyle>
          <a:p/>
        </p:txBody>
      </p:sp>
      <p:sp>
        <p:nvSpPr>
          <p:cNvPr id="6" name="Shape 6"/>
          <p:cNvSpPr txBox="1"/>
          <p:nvPr>
            <p:ph idx="1" type="body"/>
          </p:nvPr>
        </p:nvSpPr>
        <p:spPr>
          <a:xfrm>
            <a:off x="311700" y="1229875"/>
            <a:ext cx="8520599" cy="3339000"/>
          </a:xfrm>
          <a:prstGeom prst="rect">
            <a:avLst/>
          </a:prstGeom>
          <a:noFill/>
          <a:ln>
            <a:noFill/>
          </a:ln>
        </p:spPr>
        <p:txBody>
          <a:bodyPr anchorCtr="0" anchor="t" bIns="91425" lIns="91425" rIns="91425" tIns="91425"/>
          <a:lstStyle>
            <a:lvl1pPr>
              <a:lnSpc>
                <a:spcPct val="115000"/>
              </a:lnSpc>
              <a:spcBef>
                <a:spcPts val="0"/>
              </a:spcBef>
              <a:spcAft>
                <a:spcPts val="1600"/>
              </a:spcAft>
              <a:buClr>
                <a:schemeClr val="dk2"/>
              </a:buClr>
              <a:buSzPct val="100000"/>
              <a:buFont typeface="Roboto"/>
              <a:defRPr sz="1800">
                <a:solidFill>
                  <a:schemeClr val="dk2"/>
                </a:solidFill>
                <a:latin typeface="Roboto"/>
                <a:ea typeface="Roboto"/>
                <a:cs typeface="Roboto"/>
                <a:sym typeface="Roboto"/>
              </a:defRPr>
            </a:lvl1pPr>
            <a:lvl2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2pPr>
            <a:lvl3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3pPr>
            <a:lvl4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4pPr>
            <a:lvl5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5pPr>
            <a:lvl6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6pPr>
            <a:lvl7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7pPr>
            <a:lvl8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8pPr>
            <a:lvl9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9pPr>
          </a:lstStyle>
          <a:p/>
        </p:txBody>
      </p:sp>
      <p:sp>
        <p:nvSpPr>
          <p:cNvPr id="7" name="Shape 7"/>
          <p:cNvSpPr txBox="1"/>
          <p:nvPr>
            <p:ph idx="12" type="sldNum"/>
          </p:nvPr>
        </p:nvSpPr>
        <p:spPr>
          <a:xfrm>
            <a:off x="8460431" y="4651190"/>
            <a:ext cx="548699" cy="393600"/>
          </a:xfrm>
          <a:prstGeom prst="rect">
            <a:avLst/>
          </a:prstGeom>
          <a:noFill/>
          <a:ln>
            <a:noFill/>
          </a:ln>
        </p:spPr>
        <p:txBody>
          <a:bodyPr anchorCtr="0" anchor="ctr" bIns="91425" lIns="91425" rIns="91425" tIns="91425">
            <a:noAutofit/>
          </a:bodyPr>
          <a:lstStyle/>
          <a:p>
            <a:pPr algn="r">
              <a:spcBef>
                <a:spcPts val="0"/>
              </a:spcBef>
              <a:buNone/>
            </a:pPr>
            <a:fld id="{00000000-1234-1234-1234-123412341234}" type="slidenum">
              <a:rPr lang="es" sz="1000">
                <a:solidFill>
                  <a:schemeClr val="lt1"/>
                </a:solidFill>
                <a:latin typeface="Roboto"/>
                <a:ea typeface="Roboto"/>
                <a:cs typeface="Roboto"/>
                <a:sym typeface="Robo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www.banrepcultural.org/fonoteca/fondos-especiales/asamblea-nacional-constituyente" TargetMode="External"/><Relationship Id="rId4" Type="http://schemas.openxmlformats.org/officeDocument/2006/relationships/hyperlink" Target="http://www.banrepcultural.org/node/32578" TargetMode="External"/><Relationship Id="rId5" Type="http://schemas.openxmlformats.org/officeDocument/2006/relationships/hyperlink" Target="http://www.monografias.com/trabajos46/declaracion-derechos-hombre/declaracion-derechos-hombre2.shtml#ixzz3mVoff2QI"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www.cubaencuentro.com/derechos-humanos/clasificacion-y-caracteristicas/clasificacion/derechos-de-primera-generacion-o-derechos-civiles-y-politicos" TargetMode="External"/><Relationship Id="rId4" Type="http://schemas.openxmlformats.org/officeDocument/2006/relationships/hyperlink" Target="http://www.slideshare.net/mobile/Portafolio/derechos-del-ciudadano-presentation" TargetMode="External"/><Relationship Id="rId5" Type="http://schemas.openxmlformats.org/officeDocument/2006/relationships/hyperlink" Target="https://es.m.wikipedia.org/wiki/Declaraci%C3%B3n_de_los_Derechos_del_Hombre_y_del_Ciudadano" TargetMode="External"/><Relationship Id="rId6" Type="http://schemas.openxmlformats.org/officeDocument/2006/relationships/hyperlink" Target="https://es.wikipedia.org/wiki/Constituci%C3%B3n_de_Colombia_de_1991" TargetMode="External"/><Relationship Id="rId7" Type="http://schemas.openxmlformats.org/officeDocument/2006/relationships/hyperlink" Target="https://es.wikipedia.org/wiki/Revoluci%C3%B3n_francesa#Causa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06.png"/><Relationship Id="rId4" Type="http://schemas.openxmlformats.org/officeDocument/2006/relationships/image" Target="../media/image01.png"/><Relationship Id="rId5" Type="http://schemas.openxmlformats.org/officeDocument/2006/relationships/image" Target="../media/image02.png"/><Relationship Id="rId6" Type="http://schemas.openxmlformats.org/officeDocument/2006/relationships/image" Target="../media/image04.png"/><Relationship Id="rId7" Type="http://schemas.openxmlformats.org/officeDocument/2006/relationships/image" Target="../media/image07.png"/><Relationship Id="rId8" Type="http://schemas.openxmlformats.org/officeDocument/2006/relationships/image" Target="../media/image0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03.png"/><Relationship Id="rId4" Type="http://schemas.openxmlformats.org/officeDocument/2006/relationships/image" Target="../media/image00.png"/><Relationship Id="rId5" Type="http://schemas.openxmlformats.org/officeDocument/2006/relationships/image" Target="../media/image08.png"/><Relationship Id="rId6" Type="http://schemas.openxmlformats.org/officeDocument/2006/relationships/image" Target="../media/image0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9.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2.png"/><Relationship Id="rId6"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x="0" y="0"/>
          <a:ext cx="0" cy="0"/>
          <a:chOff x="0" y="0"/>
          <a:chExt cx="0" cy="0"/>
        </a:xfrm>
      </p:grpSpPr>
      <p:sp>
        <p:nvSpPr>
          <p:cNvPr id="81" name="Shape 81"/>
          <p:cNvSpPr txBox="1"/>
          <p:nvPr>
            <p:ph idx="1" type="subTitle"/>
          </p:nvPr>
        </p:nvSpPr>
        <p:spPr>
          <a:xfrm>
            <a:off x="598088" y="2715912"/>
            <a:ext cx="8222100" cy="432899"/>
          </a:xfrm>
          <a:prstGeom prst="rect">
            <a:avLst/>
          </a:prstGeom>
        </p:spPr>
        <p:txBody>
          <a:bodyPr anchorCtr="0" anchor="t" bIns="91425" lIns="91425" rIns="91425" tIns="91425">
            <a:noAutofit/>
          </a:bodyPr>
          <a:lstStyle/>
          <a:p>
            <a:pPr rtl="0">
              <a:spcBef>
                <a:spcPts val="0"/>
              </a:spcBef>
              <a:buNone/>
            </a:pPr>
            <a:r>
              <a:rPr lang="es"/>
              <a:t>Por: Juan Pablo Cañas, Nicolas Quintero &amp; Daniela Nieto</a:t>
            </a:r>
          </a:p>
          <a:p>
            <a:pPr>
              <a:spcBef>
                <a:spcPts val="0"/>
              </a:spcBef>
              <a:buNone/>
            </a:pPr>
            <a:r>
              <a:t/>
            </a:r>
            <a:endParaRPr/>
          </a:p>
        </p:txBody>
      </p:sp>
      <p:sp>
        <p:nvSpPr>
          <p:cNvPr id="82" name="Shape 82"/>
          <p:cNvSpPr txBox="1"/>
          <p:nvPr>
            <p:ph type="ctrTitle"/>
          </p:nvPr>
        </p:nvSpPr>
        <p:spPr>
          <a:xfrm>
            <a:off x="311708" y="492326"/>
            <a:ext cx="8520599" cy="2052599"/>
          </a:xfrm>
          <a:prstGeom prst="rect">
            <a:avLst/>
          </a:prstGeom>
        </p:spPr>
        <p:txBody>
          <a:bodyPr anchorCtr="0" anchor="b" bIns="91425" lIns="91425" rIns="91425" tIns="91425">
            <a:noAutofit/>
          </a:bodyPr>
          <a:lstStyle/>
          <a:p>
            <a:pPr rtl="0">
              <a:spcBef>
                <a:spcPts val="0"/>
              </a:spcBef>
              <a:buNone/>
            </a:pPr>
            <a:r>
              <a:rPr lang="es"/>
              <a:t>Derechos del Ciudadano</a:t>
            </a:r>
          </a:p>
          <a:p>
            <a:pPr>
              <a:spcBef>
                <a:spcPts val="0"/>
              </a:spcBef>
              <a:buNone/>
            </a:pPr>
            <a:r>
              <a:rPr lang="es"/>
              <a:t>(Primera Generación)</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4" name="Shape 154"/>
        <p:cNvGrpSpPr/>
        <p:nvPr/>
      </p:nvGrpSpPr>
      <p:grpSpPr>
        <a:xfrm>
          <a:off x="0" y="0"/>
          <a:ext cx="0" cy="0"/>
          <a:chOff x="0" y="0"/>
          <a:chExt cx="0" cy="0"/>
        </a:xfrm>
      </p:grpSpPr>
      <p:sp>
        <p:nvSpPr>
          <p:cNvPr id="155" name="Shape 155"/>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s"/>
              <a:t>Bibliografía</a:t>
            </a:r>
          </a:p>
        </p:txBody>
      </p:sp>
      <p:sp>
        <p:nvSpPr>
          <p:cNvPr id="156" name="Shape 156"/>
          <p:cNvSpPr txBox="1"/>
          <p:nvPr>
            <p:ph idx="1" type="body"/>
          </p:nvPr>
        </p:nvSpPr>
        <p:spPr>
          <a:xfrm>
            <a:off x="311700" y="1236350"/>
            <a:ext cx="8520599" cy="3339000"/>
          </a:xfrm>
          <a:prstGeom prst="rect">
            <a:avLst/>
          </a:prstGeom>
        </p:spPr>
        <p:txBody>
          <a:bodyPr anchorCtr="0" anchor="t" bIns="91425" lIns="91425" rIns="91425" tIns="91425">
            <a:noAutofit/>
          </a:bodyPr>
          <a:lstStyle/>
          <a:p>
            <a:pPr rtl="0">
              <a:lnSpc>
                <a:spcPct val="100000"/>
              </a:lnSpc>
              <a:spcBef>
                <a:spcPts val="0"/>
              </a:spcBef>
              <a:buNone/>
            </a:pPr>
            <a:r>
              <a:rPr lang="es" sz="1000">
                <a:solidFill>
                  <a:srgbClr val="000000"/>
                </a:solidFill>
              </a:rPr>
              <a:t>Castillo, J. (s.f). Acerca de la asamble nacional constituyente </a:t>
            </a:r>
          </a:p>
          <a:p>
            <a:pPr rtl="0">
              <a:lnSpc>
                <a:spcPct val="100000"/>
              </a:lnSpc>
              <a:spcBef>
                <a:spcPts val="0"/>
              </a:spcBef>
              <a:buNone/>
            </a:pPr>
            <a:r>
              <a:rPr lang="es" sz="1000">
                <a:solidFill>
                  <a:srgbClr val="000000"/>
                </a:solidFill>
              </a:rPr>
              <a:t>      Recuperado de: </a:t>
            </a:r>
            <a:r>
              <a:rPr lang="es" sz="1000" u="sng">
                <a:solidFill>
                  <a:srgbClr val="0000FF"/>
                </a:solidFill>
                <a:hlinkClick r:id="rId3"/>
              </a:rPr>
              <a:t>http://www.banrepcultural.org/fonoteca/fondos-especiales/asamblea-nacional-constituyente</a:t>
            </a:r>
          </a:p>
          <a:p>
            <a:pPr rtl="0">
              <a:lnSpc>
                <a:spcPct val="100000"/>
              </a:lnSpc>
              <a:spcBef>
                <a:spcPts val="0"/>
              </a:spcBef>
              <a:buNone/>
            </a:pPr>
            <a:r>
              <a:t/>
            </a:r>
            <a:endParaRPr sz="1000">
              <a:solidFill>
                <a:srgbClr val="000000"/>
              </a:solidFill>
            </a:endParaRPr>
          </a:p>
          <a:p>
            <a:pPr rtl="0">
              <a:lnSpc>
                <a:spcPct val="100000"/>
              </a:lnSpc>
              <a:spcBef>
                <a:spcPts val="0"/>
              </a:spcBef>
              <a:buNone/>
            </a:pPr>
            <a:r>
              <a:rPr lang="es" sz="1000">
                <a:solidFill>
                  <a:srgbClr val="000000"/>
                </a:solidFill>
              </a:rPr>
              <a:t>Martínez, R. (1998)</a:t>
            </a:r>
            <a:r>
              <a:rPr lang="es" sz="1000">
                <a:solidFill>
                  <a:schemeClr val="dk1"/>
                </a:solidFill>
              </a:rPr>
              <a:t>. </a:t>
            </a:r>
            <a:r>
              <a:rPr lang="es" sz="1000">
                <a:solidFill>
                  <a:srgbClr val="000000"/>
                </a:solidFill>
              </a:rPr>
              <a:t>Antonio Nariño : publicación clandestina de los Derechos del Hombre</a:t>
            </a:r>
          </a:p>
          <a:p>
            <a:pPr rtl="0">
              <a:lnSpc>
                <a:spcPct val="100000"/>
              </a:lnSpc>
              <a:spcBef>
                <a:spcPts val="0"/>
              </a:spcBef>
              <a:buNone/>
            </a:pPr>
            <a:r>
              <a:rPr lang="es" sz="1000">
                <a:solidFill>
                  <a:srgbClr val="000000"/>
                </a:solidFill>
              </a:rPr>
              <a:t>      Recuperado de:</a:t>
            </a:r>
            <a:r>
              <a:rPr lang="es" sz="1000" u="sng">
                <a:solidFill>
                  <a:srgbClr val="0000FF"/>
                </a:solidFill>
                <a:hlinkClick r:id="rId4"/>
              </a:rPr>
              <a:t>http://www.banrepcultural.org/node/32578</a:t>
            </a:r>
          </a:p>
          <a:p>
            <a:pPr rtl="0">
              <a:lnSpc>
                <a:spcPct val="100000"/>
              </a:lnSpc>
              <a:spcBef>
                <a:spcPts val="0"/>
              </a:spcBef>
              <a:buNone/>
            </a:pPr>
            <a:r>
              <a:t/>
            </a:r>
            <a:endParaRPr sz="1000">
              <a:solidFill>
                <a:srgbClr val="000000"/>
              </a:solidFill>
            </a:endParaRPr>
          </a:p>
          <a:p>
            <a:pPr rtl="0">
              <a:lnSpc>
                <a:spcPct val="100000"/>
              </a:lnSpc>
              <a:spcBef>
                <a:spcPts val="0"/>
              </a:spcBef>
              <a:buNone/>
            </a:pPr>
            <a:r>
              <a:rPr lang="es" sz="1000">
                <a:solidFill>
                  <a:srgbClr val="000000"/>
                </a:solidFill>
              </a:rPr>
              <a:t>Roca, O. (s.f). </a:t>
            </a:r>
            <a:r>
              <a:rPr lang="es" sz="1000">
                <a:solidFill>
                  <a:srgbClr val="000000"/>
                </a:solidFill>
                <a:latin typeface="Arial"/>
                <a:ea typeface="Arial"/>
                <a:cs typeface="Arial"/>
                <a:sym typeface="Arial"/>
              </a:rPr>
              <a:t>Declaración de los Derechos del hombre y del ciudadano </a:t>
            </a:r>
          </a:p>
          <a:p>
            <a:pPr rtl="0">
              <a:lnSpc>
                <a:spcPct val="100000"/>
              </a:lnSpc>
              <a:spcBef>
                <a:spcPts val="0"/>
              </a:spcBef>
              <a:buNone/>
            </a:pPr>
            <a:r>
              <a:rPr lang="es" sz="900">
                <a:solidFill>
                  <a:srgbClr val="000000"/>
                </a:solidFill>
                <a:latin typeface="Arial"/>
                <a:ea typeface="Arial"/>
                <a:cs typeface="Arial"/>
                <a:sym typeface="Arial"/>
              </a:rPr>
              <a:t>      Recuperado de</a:t>
            </a:r>
            <a:r>
              <a:rPr baseline="30000" lang="es" sz="900">
                <a:solidFill>
                  <a:srgbClr val="000000"/>
                </a:solidFill>
                <a:latin typeface="Arial"/>
                <a:ea typeface="Arial"/>
                <a:cs typeface="Arial"/>
                <a:sym typeface="Arial"/>
              </a:rPr>
              <a:t>:</a:t>
            </a:r>
            <a:r>
              <a:rPr baseline="30000" lang="es" sz="900">
                <a:solidFill>
                  <a:srgbClr val="0000FF"/>
                </a:solidFill>
                <a:latin typeface="Arial"/>
                <a:ea typeface="Arial"/>
                <a:cs typeface="Arial"/>
                <a:sym typeface="Arial"/>
              </a:rPr>
              <a:t> </a:t>
            </a:r>
            <a:r>
              <a:rPr lang="es" sz="900" u="sng">
                <a:solidFill>
                  <a:srgbClr val="0000FF"/>
                </a:solidFill>
                <a:latin typeface="Arial"/>
                <a:ea typeface="Arial"/>
                <a:cs typeface="Arial"/>
                <a:sym typeface="Arial"/>
                <a:hlinkClick r:id="rId5"/>
              </a:rPr>
              <a:t>http://www.monografias.com/trabajos46/declaracion-derechos-hombre/declaracion-derechos-hombre2.shtml#ixzz3mVoff2QI</a:t>
            </a:r>
          </a:p>
          <a:p>
            <a:pPr rtl="0">
              <a:lnSpc>
                <a:spcPct val="100000"/>
              </a:lnSpc>
              <a:spcBef>
                <a:spcPts val="0"/>
              </a:spcBef>
              <a:buNone/>
            </a:pPr>
            <a:r>
              <a:t/>
            </a:r>
            <a:endParaRPr sz="1000">
              <a:solidFill>
                <a:srgbClr val="000000"/>
              </a:solidFill>
            </a:endParaRPr>
          </a:p>
          <a:p>
            <a:pPr lvl="0" rtl="0">
              <a:spcBef>
                <a:spcPts val="0"/>
              </a:spcBef>
              <a:buNone/>
            </a:pPr>
            <a:r>
              <a:t/>
            </a:r>
            <a:endParaRPr sz="1000">
              <a:solidFill>
                <a:schemeClr val="dk1"/>
              </a:solidFill>
            </a:endParaRPr>
          </a:p>
          <a:p>
            <a:pPr lvl="0" rtl="0">
              <a:spcBef>
                <a:spcPts val="0"/>
              </a:spcBef>
              <a:buNone/>
            </a:pPr>
            <a:r>
              <a:rPr lang="es" sz="1000">
                <a:solidFill>
                  <a:schemeClr val="dk1"/>
                </a:solidFill>
              </a:rPr>
              <a:t>https://es.m.wikipedia.org/wiki/Declaración_de_los_Derechos_del_Hombre_y_del_Ciudadano</a:t>
            </a:r>
          </a:p>
          <a:p>
            <a:pPr lvl="0">
              <a:spcBef>
                <a:spcPts val="0"/>
              </a:spcBef>
              <a:buNone/>
            </a:pPr>
            <a:r>
              <a:t/>
            </a:r>
            <a:endParaRPr>
              <a:solidFill>
                <a:schemeClr val="dk1"/>
              </a:solidFill>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0" name="Shape 160"/>
        <p:cNvGrpSpPr/>
        <p:nvPr/>
      </p:nvGrpSpPr>
      <p:grpSpPr>
        <a:xfrm>
          <a:off x="0" y="0"/>
          <a:ext cx="0" cy="0"/>
          <a:chOff x="0" y="0"/>
          <a:chExt cx="0" cy="0"/>
        </a:xfrm>
      </p:grpSpPr>
      <p:sp>
        <p:nvSpPr>
          <p:cNvPr id="161" name="Shape 161"/>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s"/>
              <a:t>Bibliografía </a:t>
            </a:r>
          </a:p>
        </p:txBody>
      </p:sp>
      <p:sp>
        <p:nvSpPr>
          <p:cNvPr id="162" name="Shape 162"/>
          <p:cNvSpPr txBox="1"/>
          <p:nvPr>
            <p:ph idx="1" type="body"/>
          </p:nvPr>
        </p:nvSpPr>
        <p:spPr>
          <a:xfrm>
            <a:off x="311700" y="1229875"/>
            <a:ext cx="8520599" cy="3339000"/>
          </a:xfrm>
          <a:prstGeom prst="rect">
            <a:avLst/>
          </a:prstGeom>
        </p:spPr>
        <p:txBody>
          <a:bodyPr anchorCtr="0" anchor="t" bIns="91425" lIns="91425" rIns="91425" tIns="91425">
            <a:noAutofit/>
          </a:bodyPr>
          <a:lstStyle/>
          <a:p>
            <a:pPr lvl="0" rtl="0">
              <a:spcBef>
                <a:spcPts val="0"/>
              </a:spcBef>
              <a:buNone/>
            </a:pPr>
            <a:r>
              <a:rPr lang="es" sz="1000" u="sng">
                <a:solidFill>
                  <a:schemeClr val="hlink"/>
                </a:solidFill>
                <a:hlinkClick r:id="rId3"/>
              </a:rPr>
              <a:t>http://www.cubaencuentro.com/derechos-humanos/clasificacion-y-caracteristicas/clasificacion/derechos-de-primera-generacion-o-derechos-civiles-y-politicos</a:t>
            </a:r>
          </a:p>
          <a:p>
            <a:pPr lvl="0" rtl="0">
              <a:spcBef>
                <a:spcPts val="0"/>
              </a:spcBef>
              <a:buNone/>
            </a:pPr>
            <a:r>
              <a:rPr lang="es" sz="1000" u="sng">
                <a:solidFill>
                  <a:schemeClr val="hlink"/>
                </a:solidFill>
                <a:hlinkClick r:id="rId4"/>
              </a:rPr>
              <a:t>http://www.slideshare.net/mobile/Portafolio/derechos-del-ciudadano-presentation</a:t>
            </a:r>
          </a:p>
          <a:p>
            <a:pPr lvl="0" rtl="0">
              <a:spcBef>
                <a:spcPts val="0"/>
              </a:spcBef>
              <a:buNone/>
            </a:pPr>
            <a:r>
              <a:rPr lang="es" sz="1000" u="sng">
                <a:solidFill>
                  <a:schemeClr val="hlink"/>
                </a:solidFill>
                <a:hlinkClick r:id="rId5"/>
              </a:rPr>
              <a:t>https://es.m.wikipedia.org/wiki/Declaraci%C3%B3n_de_los_Derechos_del_Hombre_y_del_Ciudadano</a:t>
            </a:r>
          </a:p>
          <a:p>
            <a:pPr lvl="0" rtl="0">
              <a:spcBef>
                <a:spcPts val="0"/>
              </a:spcBef>
              <a:buNone/>
            </a:pPr>
            <a:r>
              <a:rPr lang="es" sz="1000" u="sng">
                <a:solidFill>
                  <a:schemeClr val="hlink"/>
                </a:solidFill>
                <a:hlinkClick r:id="rId6"/>
              </a:rPr>
              <a:t>https://es.wikipedia.org/wiki/Constituci%C3%B3n_de_Colombia_de_1991</a:t>
            </a:r>
          </a:p>
          <a:p>
            <a:pPr rtl="0">
              <a:spcBef>
                <a:spcPts val="0"/>
              </a:spcBef>
              <a:buNone/>
            </a:pPr>
            <a:r>
              <a:rPr lang="es" sz="1000" u="sng">
                <a:solidFill>
                  <a:schemeClr val="hlink"/>
                </a:solidFill>
                <a:hlinkClick r:id="rId7"/>
              </a:rPr>
              <a:t>https://es.wikipedia.org/wiki/Revoluci%C3%B3n_francesa#Causas</a:t>
            </a:r>
          </a:p>
          <a:p>
            <a:pPr lvl="0" rtl="0">
              <a:spcBef>
                <a:spcPts val="0"/>
              </a:spcBef>
              <a:buNone/>
            </a:pPr>
            <a:r>
              <a:t/>
            </a:r>
            <a:endParaRPr sz="1000">
              <a:solidFill>
                <a:srgbClr val="000000"/>
              </a:solidFill>
            </a:endParaRPr>
          </a:p>
          <a:p>
            <a:pPr lvl="0" rtl="0">
              <a:spcBef>
                <a:spcPts val="0"/>
              </a:spcBef>
              <a:buNone/>
            </a:pPr>
            <a:r>
              <a:t/>
            </a:r>
            <a:endParaRPr sz="1000">
              <a:solidFill>
                <a:srgbClr val="000000"/>
              </a:solidFill>
            </a:endParaRPr>
          </a:p>
          <a:p>
            <a:pPr lvl="0" rtl="0">
              <a:spcBef>
                <a:spcPts val="0"/>
              </a:spcBef>
              <a:buNone/>
            </a:pPr>
            <a:r>
              <a:t/>
            </a:r>
            <a:endParaRPr sz="1000">
              <a:solidFill>
                <a:srgbClr val="000000"/>
              </a:solidFill>
            </a:endParaRPr>
          </a:p>
          <a:p>
            <a:pPr lvl="0">
              <a:spcBef>
                <a:spcPts val="0"/>
              </a:spcBef>
              <a:buClr>
                <a:schemeClr val="dk1"/>
              </a:buClr>
              <a:buFont typeface="Arial"/>
              <a:buNone/>
            </a:pPr>
            <a:r>
              <a:t/>
            </a:r>
            <a:endParaRPr sz="1000">
              <a:solidFill>
                <a:schemeClr val="dk1"/>
              </a:solidFill>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 name="Shape 86"/>
        <p:cNvGrpSpPr/>
        <p:nvPr/>
      </p:nvGrpSpPr>
      <p:grpSpPr>
        <a:xfrm>
          <a:off x="0" y="0"/>
          <a:ext cx="0" cy="0"/>
          <a:chOff x="0" y="0"/>
          <a:chExt cx="0" cy="0"/>
        </a:xfrm>
      </p:grpSpPr>
      <p:sp>
        <p:nvSpPr>
          <p:cNvPr id="87" name="Shape 87"/>
          <p:cNvSpPr txBox="1"/>
          <p:nvPr>
            <p:ph idx="1" type="body"/>
          </p:nvPr>
        </p:nvSpPr>
        <p:spPr>
          <a:xfrm>
            <a:off x="311700" y="1342425"/>
            <a:ext cx="8520599" cy="3339000"/>
          </a:xfrm>
          <a:prstGeom prst="rect">
            <a:avLst/>
          </a:prstGeom>
        </p:spPr>
        <p:txBody>
          <a:bodyPr anchorCtr="0" anchor="t" bIns="91425" lIns="91425" rIns="91425" tIns="91425">
            <a:noAutofit/>
          </a:bodyPr>
          <a:lstStyle/>
          <a:p>
            <a:pPr indent="-228600" lvl="0" marL="457200" rtl="0">
              <a:spcBef>
                <a:spcPts val="0"/>
              </a:spcBef>
              <a:buClr>
                <a:srgbClr val="000000"/>
              </a:buClr>
              <a:buSzPct val="100000"/>
            </a:pPr>
            <a:r>
              <a:rPr lang="es" sz="1200">
                <a:solidFill>
                  <a:srgbClr val="000000"/>
                </a:solidFill>
              </a:rPr>
              <a:t>Los derechos del ciudadano fueron creados para proteger al ser humano (individualmente), contra cualquier agresión de algún órgano público (ministerios, gobernaciones, etc).</a:t>
            </a:r>
          </a:p>
          <a:p>
            <a:pPr indent="-228600" lvl="0" marL="457200" rtl="0">
              <a:spcBef>
                <a:spcPts val="0"/>
              </a:spcBef>
              <a:buClr>
                <a:srgbClr val="000000"/>
              </a:buClr>
              <a:buSzPct val="100000"/>
            </a:pPr>
            <a:r>
              <a:rPr lang="es" sz="1200">
                <a:solidFill>
                  <a:srgbClr val="000000"/>
                </a:solidFill>
              </a:rPr>
              <a:t>Estos le prohíben al Estado interferir en el ejercicio de estos derechos por parte del ser humano.</a:t>
            </a:r>
          </a:p>
          <a:p>
            <a:pPr indent="-228600" lvl="0" marL="457200" rtl="0">
              <a:spcBef>
                <a:spcPts val="0"/>
              </a:spcBef>
              <a:buClr>
                <a:srgbClr val="000000"/>
              </a:buClr>
              <a:buSzPct val="100000"/>
            </a:pPr>
            <a:r>
              <a:rPr lang="es" sz="1200">
                <a:solidFill>
                  <a:srgbClr val="000000"/>
                </a:solidFill>
              </a:rPr>
              <a:t>Los derechos humanos son una mejora de los derechos del ciudadano. Fueron mejorados 162 años después de su declaración.</a:t>
            </a:r>
          </a:p>
          <a:p>
            <a:pPr indent="-228600" lvl="0" marL="457200" rtl="0">
              <a:spcBef>
                <a:spcPts val="0"/>
              </a:spcBef>
              <a:buClr>
                <a:srgbClr val="000000"/>
              </a:buClr>
              <a:buSzPct val="100000"/>
            </a:pPr>
            <a:r>
              <a:rPr lang="es" sz="1200">
                <a:solidFill>
                  <a:srgbClr val="000000"/>
                </a:solidFill>
              </a:rPr>
              <a:t>Surgieron como respuesta a los reclamos que motivaron los principales movimientos revolucionarios de finales del siglo XVIII en Francia. </a:t>
            </a:r>
          </a:p>
          <a:p>
            <a:pPr indent="-228600" lvl="0" marL="457200" rtl="0">
              <a:spcBef>
                <a:spcPts val="0"/>
              </a:spcBef>
              <a:buClr>
                <a:srgbClr val="000000"/>
              </a:buClr>
              <a:buSzPct val="100000"/>
            </a:pPr>
            <a:r>
              <a:rPr lang="es" sz="1200">
                <a:solidFill>
                  <a:srgbClr val="000000"/>
                </a:solidFill>
              </a:rPr>
              <a:t>Revolución francesa dio inicio a la Edad Contemporánea al empezar la democracia moderna.</a:t>
            </a:r>
          </a:p>
          <a:p>
            <a:pPr indent="-228600" lvl="0" marL="457200" rtl="0">
              <a:spcBef>
                <a:spcPts val="0"/>
              </a:spcBef>
              <a:buClr>
                <a:srgbClr val="000000"/>
              </a:buClr>
              <a:buSzPct val="100000"/>
            </a:pPr>
            <a:r>
              <a:rPr lang="es" sz="1200">
                <a:solidFill>
                  <a:srgbClr val="000000"/>
                </a:solidFill>
              </a:rPr>
              <a:t>Decapitaron a Luis XVI, rey de francia, por conspiración contra la libertad pública y la seguridad general del Estado.</a:t>
            </a:r>
          </a:p>
          <a:p>
            <a:pPr indent="-228600" lvl="0" marL="457200">
              <a:spcBef>
                <a:spcPts val="0"/>
              </a:spcBef>
              <a:buClr>
                <a:srgbClr val="000000"/>
              </a:buClr>
              <a:buSzPct val="100000"/>
            </a:pPr>
            <a:r>
              <a:rPr lang="es" sz="1200">
                <a:solidFill>
                  <a:srgbClr val="000000"/>
                </a:solidFill>
              </a:rPr>
              <a:t>La Revolución fue la principal razón por la cual los Derechos del Ciudadano fueron creados. Hubo problemas políticos, económicos y sociales.</a:t>
            </a:r>
          </a:p>
        </p:txBody>
      </p:sp>
      <p:sp>
        <p:nvSpPr>
          <p:cNvPr id="88" name="Shape 88"/>
          <p:cNvSpPr txBox="1"/>
          <p:nvPr>
            <p:ph type="title"/>
          </p:nvPr>
        </p:nvSpPr>
        <p:spPr>
          <a:xfrm>
            <a:off x="311700" y="410000"/>
            <a:ext cx="8520599" cy="607800"/>
          </a:xfrm>
          <a:prstGeom prst="rect">
            <a:avLst/>
          </a:prstGeom>
        </p:spPr>
        <p:txBody>
          <a:bodyPr anchorCtr="0" anchor="t" bIns="91425" lIns="91425" rIns="91425" tIns="91425">
            <a:noAutofit/>
          </a:bodyPr>
          <a:lstStyle/>
          <a:p>
            <a:pPr rtl="0">
              <a:spcBef>
                <a:spcPts val="0"/>
              </a:spcBef>
              <a:buNone/>
            </a:pPr>
            <a:r>
              <a:rPr lang="es"/>
              <a:t>Contexto</a:t>
            </a:r>
          </a:p>
          <a:p>
            <a:pPr>
              <a:spcBef>
                <a:spcPts val="0"/>
              </a:spcBef>
              <a:buNone/>
            </a:pPr>
            <a:r>
              <a:t/>
            </a:r>
            <a:endParaRPr/>
          </a:p>
        </p:txBody>
      </p:sp>
      <p:pic>
        <p:nvPicPr>
          <p:cNvPr id="89" name="Shape 89"/>
          <p:cNvPicPr preferRelativeResize="0"/>
          <p:nvPr/>
        </p:nvPicPr>
        <p:blipFill>
          <a:blip r:embed="rId3">
            <a:alphaModFix/>
          </a:blip>
          <a:stretch>
            <a:fillRect/>
          </a:stretch>
        </p:blipFill>
        <p:spPr>
          <a:xfrm>
            <a:off x="2246025" y="66274"/>
            <a:ext cx="1726975" cy="1295249"/>
          </a:xfrm>
          <a:prstGeom prst="rect">
            <a:avLst/>
          </a:prstGeom>
          <a:noFill/>
          <a:ln>
            <a:noFill/>
          </a:ln>
        </p:spPr>
      </p:pic>
      <p:pic>
        <p:nvPicPr>
          <p:cNvPr id="90" name="Shape 90"/>
          <p:cNvPicPr preferRelativeResize="0"/>
          <p:nvPr/>
        </p:nvPicPr>
        <p:blipFill>
          <a:blip r:embed="rId4">
            <a:alphaModFix/>
          </a:blip>
          <a:stretch>
            <a:fillRect/>
          </a:stretch>
        </p:blipFill>
        <p:spPr>
          <a:xfrm>
            <a:off x="4764575" y="66275"/>
            <a:ext cx="1036200" cy="1295250"/>
          </a:xfrm>
          <a:prstGeom prst="rect">
            <a:avLst/>
          </a:prstGeom>
          <a:noFill/>
          <a:ln>
            <a:noFill/>
          </a:ln>
        </p:spPr>
      </p:pic>
      <p:pic>
        <p:nvPicPr>
          <p:cNvPr id="91" name="Shape 91"/>
          <p:cNvPicPr preferRelativeResize="0"/>
          <p:nvPr/>
        </p:nvPicPr>
        <p:blipFill>
          <a:blip r:embed="rId5">
            <a:alphaModFix/>
          </a:blip>
          <a:stretch>
            <a:fillRect/>
          </a:stretch>
        </p:blipFill>
        <p:spPr>
          <a:xfrm>
            <a:off x="6592350" y="66275"/>
            <a:ext cx="1750340" cy="1295249"/>
          </a:xfrm>
          <a:prstGeom prst="rect">
            <a:avLst/>
          </a:prstGeom>
          <a:noFill/>
          <a:ln>
            <a:noFill/>
          </a:ln>
        </p:spPr>
      </p:pic>
      <p:pic>
        <p:nvPicPr>
          <p:cNvPr id="92" name="Shape 92"/>
          <p:cNvPicPr preferRelativeResize="0"/>
          <p:nvPr/>
        </p:nvPicPr>
        <p:blipFill rotWithShape="1">
          <a:blip r:embed="rId6">
            <a:alphaModFix/>
          </a:blip>
          <a:srcRect b="13415" l="0" r="0" t="13356"/>
          <a:stretch/>
        </p:blipFill>
        <p:spPr>
          <a:xfrm>
            <a:off x="1034325" y="3939225"/>
            <a:ext cx="1211699" cy="866650"/>
          </a:xfrm>
          <a:prstGeom prst="rect">
            <a:avLst/>
          </a:prstGeom>
          <a:noFill/>
          <a:ln>
            <a:noFill/>
          </a:ln>
        </p:spPr>
      </p:pic>
      <p:pic>
        <p:nvPicPr>
          <p:cNvPr id="93" name="Shape 93"/>
          <p:cNvPicPr preferRelativeResize="0"/>
          <p:nvPr/>
        </p:nvPicPr>
        <p:blipFill>
          <a:blip r:embed="rId7">
            <a:alphaModFix/>
          </a:blip>
          <a:stretch>
            <a:fillRect/>
          </a:stretch>
        </p:blipFill>
        <p:spPr>
          <a:xfrm>
            <a:off x="2815262" y="3939222"/>
            <a:ext cx="762440" cy="866649"/>
          </a:xfrm>
          <a:prstGeom prst="rect">
            <a:avLst/>
          </a:prstGeom>
          <a:noFill/>
          <a:ln>
            <a:noFill/>
          </a:ln>
        </p:spPr>
      </p:pic>
      <p:pic>
        <p:nvPicPr>
          <p:cNvPr id="94" name="Shape 94"/>
          <p:cNvPicPr preferRelativeResize="0"/>
          <p:nvPr/>
        </p:nvPicPr>
        <p:blipFill>
          <a:blip r:embed="rId8">
            <a:alphaModFix/>
          </a:blip>
          <a:stretch>
            <a:fillRect/>
          </a:stretch>
        </p:blipFill>
        <p:spPr>
          <a:xfrm>
            <a:off x="4146948" y="3939225"/>
            <a:ext cx="1330927" cy="866650"/>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8" name="Shape 98"/>
        <p:cNvGrpSpPr/>
        <p:nvPr/>
      </p:nvGrpSpPr>
      <p:grpSpPr>
        <a:xfrm>
          <a:off x="0" y="0"/>
          <a:ext cx="0" cy="0"/>
          <a:chOff x="0" y="0"/>
          <a:chExt cx="0" cy="0"/>
        </a:xfrm>
      </p:grpSpPr>
      <p:sp>
        <p:nvSpPr>
          <p:cNvPr id="99" name="Shape 99"/>
          <p:cNvSpPr txBox="1"/>
          <p:nvPr>
            <p:ph type="title"/>
          </p:nvPr>
        </p:nvSpPr>
        <p:spPr>
          <a:xfrm>
            <a:off x="311700" y="234075"/>
            <a:ext cx="8520599" cy="607800"/>
          </a:xfrm>
          <a:prstGeom prst="rect">
            <a:avLst/>
          </a:prstGeom>
        </p:spPr>
        <p:txBody>
          <a:bodyPr anchorCtr="0" anchor="t" bIns="91425" lIns="91425" rIns="91425" tIns="91425">
            <a:noAutofit/>
          </a:bodyPr>
          <a:lstStyle/>
          <a:p>
            <a:pPr>
              <a:spcBef>
                <a:spcPts val="0"/>
              </a:spcBef>
              <a:buNone/>
            </a:pPr>
            <a:r>
              <a:rPr lang="es"/>
              <a:t>Causa</a:t>
            </a:r>
          </a:p>
        </p:txBody>
      </p:sp>
      <p:sp>
        <p:nvSpPr>
          <p:cNvPr id="100" name="Shape 100"/>
          <p:cNvSpPr txBox="1"/>
          <p:nvPr>
            <p:ph idx="1" type="body"/>
          </p:nvPr>
        </p:nvSpPr>
        <p:spPr>
          <a:xfrm>
            <a:off x="311700" y="837724"/>
            <a:ext cx="8520599" cy="4114500"/>
          </a:xfrm>
          <a:prstGeom prst="rect">
            <a:avLst/>
          </a:prstGeom>
        </p:spPr>
        <p:txBody>
          <a:bodyPr anchorCtr="0" anchor="t" bIns="91425" lIns="91425" rIns="91425" tIns="91425">
            <a:noAutofit/>
          </a:bodyPr>
          <a:lstStyle/>
          <a:p>
            <a:pPr rtl="0">
              <a:spcBef>
                <a:spcPts val="0"/>
              </a:spcBef>
              <a:buNone/>
            </a:pPr>
            <a:r>
              <a:rPr b="1" lang="es" sz="1400">
                <a:solidFill>
                  <a:srgbClr val="000000"/>
                </a:solidFill>
              </a:rPr>
              <a:t>Política:</a:t>
            </a:r>
          </a:p>
          <a:p>
            <a:pPr indent="-228600" lvl="0" marL="457200" rtl="0">
              <a:spcBef>
                <a:spcPts val="0"/>
              </a:spcBef>
              <a:buClr>
                <a:srgbClr val="000000"/>
              </a:buClr>
              <a:buSzPct val="100000"/>
            </a:pPr>
            <a:r>
              <a:rPr lang="es" sz="1200">
                <a:solidFill>
                  <a:srgbClr val="000000"/>
                </a:solidFill>
              </a:rPr>
              <a:t>Durante la Revolución Francesa, que dio a crear los Derechos del Ciudadano, hubieron ideas que iniciaron esta revolución. La libertad política, de fraternidad y de igualdad fueron unas de ellas. También la teoría política de separar los poderes en el Estado fueron parte de la causa de los Derechos del Ciudadano y la Revolución Francesa.</a:t>
            </a:r>
          </a:p>
          <a:p>
            <a:pPr rtl="0">
              <a:spcBef>
                <a:spcPts val="0"/>
              </a:spcBef>
              <a:buNone/>
            </a:pPr>
            <a:r>
              <a:rPr b="1" lang="es" sz="1400">
                <a:solidFill>
                  <a:srgbClr val="000000"/>
                </a:solidFill>
              </a:rPr>
              <a:t>Económica:</a:t>
            </a:r>
          </a:p>
          <a:p>
            <a:pPr indent="-228600" lvl="0" marL="457200" rtl="0">
              <a:spcBef>
                <a:spcPts val="0"/>
              </a:spcBef>
              <a:buClr>
                <a:srgbClr val="000000"/>
              </a:buClr>
              <a:buSzPct val="100000"/>
            </a:pPr>
            <a:r>
              <a:rPr lang="es" sz="1200">
                <a:solidFill>
                  <a:srgbClr val="000000"/>
                </a:solidFill>
              </a:rPr>
              <a:t>Los altos impuestos que la nobleza no tenía que pagar, pero que sí oprimía al resto de la sociedad eran más que todo razones por las cuales la Revolución Francesa comenzó. Hubo un descenso en la producción agraria de campesinos, lo cual produjo escasez de alimentos antes de la Revolución. Todo esto impulsó aún más la creación de los Derechos del Ciudadano.</a:t>
            </a:r>
          </a:p>
          <a:p>
            <a:pPr rtl="0">
              <a:spcBef>
                <a:spcPts val="0"/>
              </a:spcBef>
              <a:buNone/>
            </a:pPr>
            <a:r>
              <a:rPr b="1" lang="es" sz="1400">
                <a:solidFill>
                  <a:srgbClr val="000000"/>
                </a:solidFill>
              </a:rPr>
              <a:t>Social:</a:t>
            </a:r>
          </a:p>
          <a:p>
            <a:pPr indent="-228600" lvl="0" marL="457200" rtl="0">
              <a:spcBef>
                <a:spcPts val="0"/>
              </a:spcBef>
              <a:buClr>
                <a:srgbClr val="000000"/>
              </a:buClr>
              <a:buSzPct val="100000"/>
            </a:pPr>
            <a:r>
              <a:rPr lang="es" sz="1200">
                <a:solidFill>
                  <a:srgbClr val="000000"/>
                </a:solidFill>
              </a:rPr>
              <a:t>En el aspecto social, la gente se mostraba resentida por los estatus sociales que daban privilegios a los nobles. Estos mantenían un dominio sobre la vida pública, impidiendo que existiera algún tipo de clase profesional y comerciante. Las personas no podían elegir qué querían para su vida profesional.</a:t>
            </a:r>
          </a:p>
        </p:txBody>
      </p:sp>
      <p:pic>
        <p:nvPicPr>
          <p:cNvPr id="101" name="Shape 101"/>
          <p:cNvPicPr preferRelativeResize="0"/>
          <p:nvPr/>
        </p:nvPicPr>
        <p:blipFill>
          <a:blip r:embed="rId3">
            <a:alphaModFix/>
          </a:blip>
          <a:stretch>
            <a:fillRect/>
          </a:stretch>
        </p:blipFill>
        <p:spPr>
          <a:xfrm>
            <a:off x="1703950" y="234079"/>
            <a:ext cx="1093925" cy="935305"/>
          </a:xfrm>
          <a:prstGeom prst="rect">
            <a:avLst/>
          </a:prstGeom>
          <a:noFill/>
          <a:ln>
            <a:noFill/>
          </a:ln>
        </p:spPr>
      </p:pic>
      <p:pic>
        <p:nvPicPr>
          <p:cNvPr id="102" name="Shape 102"/>
          <p:cNvPicPr preferRelativeResize="0"/>
          <p:nvPr/>
        </p:nvPicPr>
        <p:blipFill>
          <a:blip r:embed="rId4">
            <a:alphaModFix/>
          </a:blip>
          <a:stretch>
            <a:fillRect/>
          </a:stretch>
        </p:blipFill>
        <p:spPr>
          <a:xfrm>
            <a:off x="3372800" y="157798"/>
            <a:ext cx="937825" cy="1087875"/>
          </a:xfrm>
          <a:prstGeom prst="rect">
            <a:avLst/>
          </a:prstGeom>
          <a:noFill/>
          <a:ln>
            <a:noFill/>
          </a:ln>
        </p:spPr>
      </p:pic>
      <p:pic>
        <p:nvPicPr>
          <p:cNvPr id="103" name="Shape 103"/>
          <p:cNvPicPr preferRelativeResize="0"/>
          <p:nvPr/>
        </p:nvPicPr>
        <p:blipFill>
          <a:blip r:embed="rId5">
            <a:alphaModFix/>
          </a:blip>
          <a:stretch>
            <a:fillRect/>
          </a:stretch>
        </p:blipFill>
        <p:spPr>
          <a:xfrm>
            <a:off x="4885562" y="157812"/>
            <a:ext cx="1911879" cy="1087875"/>
          </a:xfrm>
          <a:prstGeom prst="rect">
            <a:avLst/>
          </a:prstGeom>
          <a:noFill/>
          <a:ln>
            <a:noFill/>
          </a:ln>
        </p:spPr>
      </p:pic>
      <p:pic>
        <p:nvPicPr>
          <p:cNvPr id="104" name="Shape 104"/>
          <p:cNvPicPr preferRelativeResize="0"/>
          <p:nvPr/>
        </p:nvPicPr>
        <p:blipFill>
          <a:blip r:embed="rId6">
            <a:alphaModFix/>
          </a:blip>
          <a:stretch>
            <a:fillRect/>
          </a:stretch>
        </p:blipFill>
        <p:spPr>
          <a:xfrm>
            <a:off x="7372375" y="157800"/>
            <a:ext cx="1087873" cy="1087873"/>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8" name="Shape 108"/>
        <p:cNvGrpSpPr/>
        <p:nvPr/>
      </p:nvGrpSpPr>
      <p:grpSpPr>
        <a:xfrm>
          <a:off x="0" y="0"/>
          <a:ext cx="0" cy="0"/>
          <a:chOff x="0" y="0"/>
          <a:chExt cx="0" cy="0"/>
        </a:xfrm>
      </p:grpSpPr>
      <p:sp>
        <p:nvSpPr>
          <p:cNvPr id="109" name="Shape 109"/>
          <p:cNvSpPr txBox="1"/>
          <p:nvPr>
            <p:ph type="title"/>
          </p:nvPr>
        </p:nvSpPr>
        <p:spPr>
          <a:xfrm>
            <a:off x="124625" y="373929"/>
            <a:ext cx="8520599" cy="572699"/>
          </a:xfrm>
          <a:prstGeom prst="rect">
            <a:avLst/>
          </a:prstGeom>
        </p:spPr>
        <p:txBody>
          <a:bodyPr anchorCtr="0" anchor="t" bIns="91425" lIns="91425" rIns="91425" tIns="91425">
            <a:noAutofit/>
          </a:bodyPr>
          <a:lstStyle/>
          <a:p>
            <a:pPr>
              <a:spcBef>
                <a:spcPts val="0"/>
              </a:spcBef>
              <a:buNone/>
            </a:pPr>
            <a:r>
              <a:rPr lang="es"/>
              <a:t>¿Quién los escribió?</a:t>
            </a:r>
          </a:p>
        </p:txBody>
      </p:sp>
      <p:sp>
        <p:nvSpPr>
          <p:cNvPr id="110" name="Shape 110"/>
          <p:cNvSpPr txBox="1"/>
          <p:nvPr>
            <p:ph idx="1" type="body"/>
          </p:nvPr>
        </p:nvSpPr>
        <p:spPr>
          <a:xfrm>
            <a:off x="544850" y="1071900"/>
            <a:ext cx="7729499" cy="2701499"/>
          </a:xfrm>
          <a:prstGeom prst="rect">
            <a:avLst/>
          </a:prstGeom>
        </p:spPr>
        <p:txBody>
          <a:bodyPr anchorCtr="0" anchor="t" bIns="91425" lIns="91425" rIns="91425" tIns="91425">
            <a:noAutofit/>
          </a:bodyPr>
          <a:lstStyle/>
          <a:p>
            <a:pPr rtl="0">
              <a:spcBef>
                <a:spcPts val="0"/>
              </a:spcBef>
              <a:buNone/>
            </a:pPr>
            <a:r>
              <a:rPr lang="es"/>
              <a:t>La declaración de los derechos del hombre y del ciudadano son resultados que surgieron de los textos de la revolución francesa y la declaración de independencia de estados unidos (declaración de virginia 1776)</a:t>
            </a:r>
          </a:p>
          <a:p>
            <a:pPr>
              <a:spcBef>
                <a:spcPts val="0"/>
              </a:spcBef>
              <a:buNone/>
            </a:pPr>
            <a:r>
              <a:t/>
            </a:r>
            <a:endParaRPr/>
          </a:p>
        </p:txBody>
      </p:sp>
      <p:pic>
        <p:nvPicPr>
          <p:cNvPr id="111" name="Shape 111"/>
          <p:cNvPicPr preferRelativeResize="0"/>
          <p:nvPr/>
        </p:nvPicPr>
        <p:blipFill>
          <a:blip r:embed="rId3">
            <a:alphaModFix/>
          </a:blip>
          <a:stretch>
            <a:fillRect/>
          </a:stretch>
        </p:blipFill>
        <p:spPr>
          <a:xfrm>
            <a:off x="1407725" y="2280075"/>
            <a:ext cx="1905000" cy="2438400"/>
          </a:xfrm>
          <a:prstGeom prst="rect">
            <a:avLst/>
          </a:prstGeom>
          <a:noFill/>
          <a:ln>
            <a:noFill/>
          </a:ln>
        </p:spPr>
      </p:pic>
      <p:pic>
        <p:nvPicPr>
          <p:cNvPr id="112" name="Shape 112"/>
          <p:cNvPicPr preferRelativeResize="0"/>
          <p:nvPr/>
        </p:nvPicPr>
        <p:blipFill>
          <a:blip r:embed="rId4">
            <a:alphaModFix/>
          </a:blip>
          <a:stretch>
            <a:fillRect/>
          </a:stretch>
        </p:blipFill>
        <p:spPr>
          <a:xfrm>
            <a:off x="4727500" y="2101494"/>
            <a:ext cx="3314700" cy="2577349"/>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x="0" y="0"/>
          <a:ext cx="0" cy="0"/>
          <a:chOff x="0" y="0"/>
          <a:chExt cx="0" cy="0"/>
        </a:xfrm>
      </p:grpSpPr>
      <p:sp>
        <p:nvSpPr>
          <p:cNvPr id="117" name="Shape 117"/>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s"/>
              <a:t>¿Cuando y donde los publicaron?</a:t>
            </a:r>
          </a:p>
        </p:txBody>
      </p:sp>
      <p:sp>
        <p:nvSpPr>
          <p:cNvPr id="118" name="Shape 118"/>
          <p:cNvSpPr txBox="1"/>
          <p:nvPr>
            <p:ph idx="1" type="body"/>
          </p:nvPr>
        </p:nvSpPr>
        <p:spPr>
          <a:xfrm>
            <a:off x="311700" y="1017736"/>
            <a:ext cx="8520599" cy="3416400"/>
          </a:xfrm>
          <a:prstGeom prst="rect">
            <a:avLst/>
          </a:prstGeom>
        </p:spPr>
        <p:txBody>
          <a:bodyPr anchorCtr="0" anchor="t" bIns="91425" lIns="91425" rIns="91425" tIns="91425">
            <a:noAutofit/>
          </a:bodyPr>
          <a:lstStyle/>
          <a:p>
            <a:pPr>
              <a:spcBef>
                <a:spcPts val="0"/>
              </a:spcBef>
              <a:buNone/>
            </a:pPr>
            <a:r>
              <a:rPr lang="es"/>
              <a:t>La primera versión de los derechos del cuidadano fueron publicados en francia en 1791. Fue promulgada por la asamblea nacional constituyente el 3 de septiembre de este mismo año. Después de que fue establecida, francia quedó como una nación de monarquía constituyente. Es decir que hay un rey pero sus ordenes solo pueden aplicarse dentro del marco de esta constitución.</a:t>
            </a:r>
          </a:p>
        </p:txBody>
      </p:sp>
      <p:pic>
        <p:nvPicPr>
          <p:cNvPr id="119" name="Shape 119"/>
          <p:cNvPicPr preferRelativeResize="0"/>
          <p:nvPr/>
        </p:nvPicPr>
        <p:blipFill>
          <a:blip r:embed="rId3">
            <a:alphaModFix/>
          </a:blip>
          <a:stretch>
            <a:fillRect/>
          </a:stretch>
        </p:blipFill>
        <p:spPr>
          <a:xfrm>
            <a:off x="3031350" y="2626875"/>
            <a:ext cx="2095500" cy="2257175"/>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3" name="Shape 123"/>
        <p:cNvGrpSpPr/>
        <p:nvPr/>
      </p:nvGrpSpPr>
      <p:grpSpPr>
        <a:xfrm>
          <a:off x="0" y="0"/>
          <a:ext cx="0" cy="0"/>
          <a:chOff x="0" y="0"/>
          <a:chExt cx="0" cy="0"/>
        </a:xfrm>
      </p:grpSpPr>
      <p:sp>
        <p:nvSpPr>
          <p:cNvPr id="124" name="Shape 124"/>
          <p:cNvSpPr txBox="1"/>
          <p:nvPr>
            <p:ph type="title"/>
          </p:nvPr>
        </p:nvSpPr>
        <p:spPr>
          <a:xfrm>
            <a:off x="207790" y="401273"/>
            <a:ext cx="8520599" cy="572699"/>
          </a:xfrm>
          <a:prstGeom prst="rect">
            <a:avLst/>
          </a:prstGeom>
        </p:spPr>
        <p:txBody>
          <a:bodyPr anchorCtr="0" anchor="t" bIns="91425" lIns="91425" rIns="91425" tIns="91425">
            <a:noAutofit/>
          </a:bodyPr>
          <a:lstStyle/>
          <a:p>
            <a:pPr rtl="0">
              <a:spcBef>
                <a:spcPts val="0"/>
              </a:spcBef>
              <a:buNone/>
            </a:pPr>
            <a:r>
              <a:rPr lang="es"/>
              <a:t>¿Quién los dio a conocer en Colombia?</a:t>
            </a:r>
          </a:p>
          <a:p>
            <a:pPr>
              <a:spcBef>
                <a:spcPts val="0"/>
              </a:spcBef>
              <a:buNone/>
            </a:pPr>
            <a:r>
              <a:t/>
            </a:r>
            <a:endParaRPr/>
          </a:p>
        </p:txBody>
      </p:sp>
      <p:sp>
        <p:nvSpPr>
          <p:cNvPr id="125" name="Shape 125"/>
          <p:cNvSpPr txBox="1"/>
          <p:nvPr>
            <p:ph idx="1" type="body"/>
          </p:nvPr>
        </p:nvSpPr>
        <p:spPr>
          <a:xfrm>
            <a:off x="311700" y="1114192"/>
            <a:ext cx="8520599" cy="3416400"/>
          </a:xfrm>
          <a:prstGeom prst="rect">
            <a:avLst/>
          </a:prstGeom>
        </p:spPr>
        <p:txBody>
          <a:bodyPr anchorCtr="0" anchor="t" bIns="91425" lIns="91425" rIns="91425" tIns="91425">
            <a:noAutofit/>
          </a:bodyPr>
          <a:lstStyle/>
          <a:p>
            <a:pPr>
              <a:spcBef>
                <a:spcPts val="0"/>
              </a:spcBef>
              <a:buNone/>
            </a:pPr>
            <a:r>
              <a:rPr lang="es">
                <a:solidFill>
                  <a:schemeClr val="dk1"/>
                </a:solidFill>
              </a:rPr>
              <a:t>Antonio Nariño fue la persona que hizo la traducción al castellano ya que la versión original del texto estaba en francés. Este acontecimiento ocurrió en 1793 en Bogotá D.C.  Esta versión contiene 17 artículos. Hoy en día todavía quedan algunas páginas originales en la biblioteca luis ángel arango.</a:t>
            </a:r>
          </a:p>
        </p:txBody>
      </p:sp>
      <p:pic>
        <p:nvPicPr>
          <p:cNvPr id="126" name="Shape 126"/>
          <p:cNvPicPr preferRelativeResize="0"/>
          <p:nvPr/>
        </p:nvPicPr>
        <p:blipFill>
          <a:blip r:embed="rId3">
            <a:alphaModFix/>
          </a:blip>
          <a:stretch>
            <a:fillRect/>
          </a:stretch>
        </p:blipFill>
        <p:spPr>
          <a:xfrm>
            <a:off x="2218250" y="2510125"/>
            <a:ext cx="4158849" cy="2315549"/>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0" name="Shape 130"/>
        <p:cNvGrpSpPr/>
        <p:nvPr/>
      </p:nvGrpSpPr>
      <p:grpSpPr>
        <a:xfrm>
          <a:off x="0" y="0"/>
          <a:ext cx="0" cy="0"/>
          <a:chOff x="0" y="0"/>
          <a:chExt cx="0" cy="0"/>
        </a:xfrm>
      </p:grpSpPr>
      <p:sp>
        <p:nvSpPr>
          <p:cNvPr id="131" name="Shape 131"/>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s"/>
              <a:t>Asamblea nacional constituyente</a:t>
            </a:r>
          </a:p>
        </p:txBody>
      </p:sp>
      <p:sp>
        <p:nvSpPr>
          <p:cNvPr id="132" name="Shape 132"/>
          <p:cNvSpPr txBox="1"/>
          <p:nvPr>
            <p:ph idx="1" type="body"/>
          </p:nvPr>
        </p:nvSpPr>
        <p:spPr>
          <a:xfrm>
            <a:off x="311700" y="1158779"/>
            <a:ext cx="8520599" cy="3339000"/>
          </a:xfrm>
          <a:prstGeom prst="rect">
            <a:avLst/>
          </a:prstGeom>
        </p:spPr>
        <p:txBody>
          <a:bodyPr anchorCtr="0" anchor="t" bIns="91425" lIns="91425" rIns="91425" tIns="91425">
            <a:noAutofit/>
          </a:bodyPr>
          <a:lstStyle/>
          <a:p>
            <a:pPr>
              <a:spcBef>
                <a:spcPts val="0"/>
              </a:spcBef>
              <a:buNone/>
            </a:pPr>
            <a:r>
              <a:rPr lang="es"/>
              <a:t>La asamblea nacional constituyente es una reunión que es creada para renovar la una constitución. En colombia, este evento fue aplicado en 1991. Esta tuvo lugar en Bogotá. Tuvo como propósito cambiar en general las leyes colombianas y cómo se aplicaban. Esta reunió a todos los partidos políticos y en una larga jornada cambiaron algunas leyes. Algunos partidos que participaron fueron: Partido liberal colombiano,Alianza democrática, Movimiento de salvación nacional, unión patriótica, entre otros. </a:t>
            </a:r>
          </a:p>
        </p:txBody>
      </p:sp>
      <p:pic>
        <p:nvPicPr>
          <p:cNvPr id="133" name="Shape 133"/>
          <p:cNvPicPr preferRelativeResize="0"/>
          <p:nvPr/>
        </p:nvPicPr>
        <p:blipFill>
          <a:blip r:embed="rId3">
            <a:alphaModFix/>
          </a:blip>
          <a:stretch>
            <a:fillRect/>
          </a:stretch>
        </p:blipFill>
        <p:spPr>
          <a:xfrm>
            <a:off x="2581475" y="3392250"/>
            <a:ext cx="3541425" cy="1592275"/>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7" name="Shape 137"/>
        <p:cNvGrpSpPr/>
        <p:nvPr/>
      </p:nvGrpSpPr>
      <p:grpSpPr>
        <a:xfrm>
          <a:off x="0" y="0"/>
          <a:ext cx="0" cy="0"/>
          <a:chOff x="0" y="0"/>
          <a:chExt cx="0" cy="0"/>
        </a:xfrm>
      </p:grpSpPr>
      <p:sp>
        <p:nvSpPr>
          <p:cNvPr id="138" name="Shape 138"/>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s"/>
              <a:t>Características de la constitución Colombiana</a:t>
            </a:r>
          </a:p>
        </p:txBody>
      </p:sp>
      <p:sp>
        <p:nvSpPr>
          <p:cNvPr id="139" name="Shape 139"/>
          <p:cNvSpPr txBox="1"/>
          <p:nvPr/>
        </p:nvSpPr>
        <p:spPr>
          <a:xfrm>
            <a:off x="536100" y="950278"/>
            <a:ext cx="8071799" cy="3617400"/>
          </a:xfrm>
          <a:prstGeom prst="rect">
            <a:avLst/>
          </a:prstGeom>
          <a:noFill/>
          <a:ln>
            <a:noFill/>
          </a:ln>
        </p:spPr>
        <p:txBody>
          <a:bodyPr anchorCtr="0" anchor="t" bIns="91425" lIns="91425" rIns="91425" tIns="91425">
            <a:noAutofit/>
          </a:bodyPr>
          <a:lstStyle/>
          <a:p>
            <a:pPr lvl="0" rtl="0">
              <a:spcBef>
                <a:spcPts val="0"/>
              </a:spcBef>
              <a:buNone/>
            </a:pPr>
            <a:r>
              <a:rPr lang="es">
                <a:latin typeface="Roboto"/>
                <a:ea typeface="Roboto"/>
                <a:cs typeface="Roboto"/>
                <a:sym typeface="Roboto"/>
              </a:rPr>
              <a:t>Reconoce a Colombia como un Estado Social de Derecho, de manera que sus entidades territoriales deben ser autónomas (se gobiernan con sus propias leyes y organismos). </a:t>
            </a:r>
          </a:p>
          <a:p>
            <a:pPr lvl="0" rtl="0">
              <a:spcBef>
                <a:spcPts val="0"/>
              </a:spcBef>
              <a:buNone/>
            </a:pPr>
            <a:r>
              <a:t/>
            </a:r>
            <a:endParaRPr>
              <a:latin typeface="Roboto"/>
              <a:ea typeface="Roboto"/>
              <a:cs typeface="Roboto"/>
              <a:sym typeface="Roboto"/>
            </a:endParaRPr>
          </a:p>
          <a:p>
            <a:pPr lvl="0" rtl="0">
              <a:spcBef>
                <a:spcPts val="0"/>
              </a:spcBef>
              <a:buNone/>
            </a:pPr>
            <a:r>
              <a:rPr lang="es">
                <a:latin typeface="Roboto"/>
                <a:ea typeface="Roboto"/>
                <a:cs typeface="Roboto"/>
                <a:sym typeface="Roboto"/>
              </a:rPr>
              <a:t>Reconoce la diversidad cultural y étnica de la nación. Admite la diversidad lingüística y religiosa, y es obligación del estado proteger su patrimonio cultural.</a:t>
            </a:r>
          </a:p>
          <a:p>
            <a:pPr lvl="0" rtl="0">
              <a:spcBef>
                <a:spcPts val="0"/>
              </a:spcBef>
              <a:buNone/>
            </a:pPr>
            <a:r>
              <a:t/>
            </a:r>
            <a:endParaRPr>
              <a:latin typeface="Roboto"/>
              <a:ea typeface="Roboto"/>
              <a:cs typeface="Roboto"/>
              <a:sym typeface="Roboto"/>
            </a:endParaRPr>
          </a:p>
          <a:p>
            <a:pPr lvl="0" rtl="0">
              <a:spcBef>
                <a:spcPts val="0"/>
              </a:spcBef>
              <a:buNone/>
            </a:pPr>
            <a:r>
              <a:rPr lang="es">
                <a:latin typeface="Roboto"/>
                <a:ea typeface="Roboto"/>
                <a:cs typeface="Roboto"/>
                <a:sym typeface="Roboto"/>
              </a:rPr>
              <a:t>Establece un sistema judicial acusatorio basado en la Fiscalía General de la Nación. </a:t>
            </a:r>
          </a:p>
          <a:p>
            <a:pPr lvl="0" rtl="0">
              <a:spcBef>
                <a:spcPts val="0"/>
              </a:spcBef>
              <a:buNone/>
            </a:pPr>
            <a:r>
              <a:t/>
            </a:r>
            <a:endParaRPr>
              <a:latin typeface="Roboto"/>
              <a:ea typeface="Roboto"/>
              <a:cs typeface="Roboto"/>
              <a:sym typeface="Roboto"/>
            </a:endParaRPr>
          </a:p>
          <a:p>
            <a:pPr lvl="0" rtl="0">
              <a:spcBef>
                <a:spcPts val="0"/>
              </a:spcBef>
              <a:buNone/>
            </a:pPr>
            <a:r>
              <a:rPr lang="es">
                <a:latin typeface="Roboto"/>
                <a:ea typeface="Roboto"/>
                <a:cs typeface="Roboto"/>
                <a:sym typeface="Roboto"/>
              </a:rPr>
              <a:t>Crea la acción de la tutela y el derecho de petición como herramienta de defensa de los derechos del ciudadano cuando sean violados por el Estado o empresas privadas.</a:t>
            </a:r>
          </a:p>
          <a:p>
            <a:pPr lvl="0" rtl="0">
              <a:spcBef>
                <a:spcPts val="0"/>
              </a:spcBef>
              <a:buNone/>
            </a:pPr>
            <a:r>
              <a:t/>
            </a:r>
            <a:endParaRPr>
              <a:latin typeface="Roboto"/>
              <a:ea typeface="Roboto"/>
              <a:cs typeface="Roboto"/>
              <a:sym typeface="Roboto"/>
            </a:endParaRPr>
          </a:p>
          <a:p>
            <a:pPr lvl="0">
              <a:spcBef>
                <a:spcPts val="0"/>
              </a:spcBef>
              <a:buNone/>
            </a:pPr>
            <a:r>
              <a:rPr lang="es">
                <a:latin typeface="Roboto"/>
                <a:ea typeface="Roboto"/>
                <a:cs typeface="Roboto"/>
                <a:sym typeface="Roboto"/>
              </a:rPr>
              <a:t>Crea la Corte Constitucional que debe analizar y tomar decisiones judiciales como la acción de la tuteladd.</a:t>
            </a:r>
          </a:p>
        </p:txBody>
      </p:sp>
      <p:pic>
        <p:nvPicPr>
          <p:cNvPr id="140" name="Shape 140"/>
          <p:cNvPicPr preferRelativeResize="0"/>
          <p:nvPr/>
        </p:nvPicPr>
        <p:blipFill>
          <a:blip r:embed="rId3">
            <a:alphaModFix/>
          </a:blip>
          <a:stretch>
            <a:fillRect/>
          </a:stretch>
        </p:blipFill>
        <p:spPr>
          <a:xfrm>
            <a:off x="1200891" y="3612416"/>
            <a:ext cx="903774" cy="1270874"/>
          </a:xfrm>
          <a:prstGeom prst="rect">
            <a:avLst/>
          </a:prstGeom>
          <a:noFill/>
          <a:ln>
            <a:noFill/>
          </a:ln>
        </p:spPr>
      </p:pic>
      <p:pic>
        <p:nvPicPr>
          <p:cNvPr id="141" name="Shape 141"/>
          <p:cNvPicPr preferRelativeResize="0"/>
          <p:nvPr/>
        </p:nvPicPr>
        <p:blipFill rotWithShape="1">
          <a:blip r:embed="rId4">
            <a:alphaModFix/>
          </a:blip>
          <a:srcRect b="17323" l="4040" r="-4040" t="12795"/>
          <a:stretch/>
        </p:blipFill>
        <p:spPr>
          <a:xfrm>
            <a:off x="2470475" y="3786885"/>
            <a:ext cx="2249599" cy="921949"/>
          </a:xfrm>
          <a:prstGeom prst="rect">
            <a:avLst/>
          </a:prstGeom>
          <a:noFill/>
          <a:ln>
            <a:noFill/>
          </a:ln>
        </p:spPr>
      </p:pic>
      <p:pic>
        <p:nvPicPr>
          <p:cNvPr id="142" name="Shape 142"/>
          <p:cNvPicPr preferRelativeResize="0"/>
          <p:nvPr/>
        </p:nvPicPr>
        <p:blipFill>
          <a:blip r:embed="rId5">
            <a:alphaModFix/>
          </a:blip>
          <a:stretch>
            <a:fillRect/>
          </a:stretch>
        </p:blipFill>
        <p:spPr>
          <a:xfrm>
            <a:off x="4860783" y="3612425"/>
            <a:ext cx="816991" cy="1270875"/>
          </a:xfrm>
          <a:prstGeom prst="rect">
            <a:avLst/>
          </a:prstGeom>
          <a:noFill/>
          <a:ln>
            <a:noFill/>
          </a:ln>
        </p:spPr>
      </p:pic>
      <p:pic>
        <p:nvPicPr>
          <p:cNvPr id="143" name="Shape 143"/>
          <p:cNvPicPr preferRelativeResize="0"/>
          <p:nvPr/>
        </p:nvPicPr>
        <p:blipFill>
          <a:blip r:embed="rId6">
            <a:alphaModFix/>
          </a:blip>
          <a:stretch>
            <a:fillRect/>
          </a:stretch>
        </p:blipFill>
        <p:spPr>
          <a:xfrm>
            <a:off x="3385379" y="-56275"/>
            <a:ext cx="2170693" cy="60779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7" name="Shape 147"/>
        <p:cNvGrpSpPr/>
        <p:nvPr/>
      </p:nvGrpSpPr>
      <p:grpSpPr>
        <a:xfrm>
          <a:off x="0" y="0"/>
          <a:ext cx="0" cy="0"/>
          <a:chOff x="0" y="0"/>
          <a:chExt cx="0" cy="0"/>
        </a:xfrm>
      </p:grpSpPr>
      <p:sp>
        <p:nvSpPr>
          <p:cNvPr id="148" name="Shape 148"/>
          <p:cNvSpPr txBox="1"/>
          <p:nvPr>
            <p:ph type="title"/>
          </p:nvPr>
        </p:nvSpPr>
        <p:spPr>
          <a:xfrm>
            <a:off x="311700" y="410000"/>
            <a:ext cx="8520599" cy="607800"/>
          </a:xfrm>
          <a:prstGeom prst="rect">
            <a:avLst/>
          </a:prstGeom>
        </p:spPr>
        <p:txBody>
          <a:bodyPr anchorCtr="0" anchor="t" bIns="91425" lIns="91425" rIns="91425" tIns="91425">
            <a:noAutofit/>
          </a:bodyPr>
          <a:lstStyle/>
          <a:p>
            <a:pPr>
              <a:spcBef>
                <a:spcPts val="0"/>
              </a:spcBef>
              <a:buNone/>
            </a:pPr>
            <a:r>
              <a:rPr lang="es"/>
              <a:t>Séptima papeleta</a:t>
            </a:r>
          </a:p>
        </p:txBody>
      </p:sp>
      <p:sp>
        <p:nvSpPr>
          <p:cNvPr id="149" name="Shape 149"/>
          <p:cNvSpPr txBox="1"/>
          <p:nvPr>
            <p:ph idx="1" type="body"/>
          </p:nvPr>
        </p:nvSpPr>
        <p:spPr>
          <a:xfrm>
            <a:off x="447088" y="1017799"/>
            <a:ext cx="8520599" cy="3339000"/>
          </a:xfrm>
          <a:prstGeom prst="rect">
            <a:avLst/>
          </a:prstGeom>
        </p:spPr>
        <p:txBody>
          <a:bodyPr anchorCtr="0" anchor="t" bIns="91425" lIns="91425" rIns="91425" tIns="91425">
            <a:noAutofit/>
          </a:bodyPr>
          <a:lstStyle/>
          <a:p>
            <a:pPr rtl="0">
              <a:spcBef>
                <a:spcPts val="0"/>
              </a:spcBef>
              <a:buNone/>
            </a:pPr>
            <a:r>
              <a:rPr lang="es"/>
              <a:t>La séptima papeleta fue algo propuesto por un movimiento estudiantil antes de las elecciones del 11 de marzo de 1990 de Colombia, en las que se elegían Senado, Cámara de Representantes, Asamblea Departamental, Juntas Administradoras Locales (JAL), Concejo Municipal y Alcaldes (las elecciones para gobernador solo fueron a partir de la constitución del 91).</a:t>
            </a:r>
          </a:p>
          <a:p>
            <a:pPr>
              <a:spcBef>
                <a:spcPts val="0"/>
              </a:spcBef>
              <a:buNone/>
            </a:pPr>
            <a:r>
              <a:rPr lang="es"/>
              <a:t>La séptima papeleta se solicitaría una reforma constitucional mediante la convocatoria de asamblea constituyente. Apartir de este movimiento se dio origen a la constitución de 1991.</a:t>
            </a:r>
          </a:p>
        </p:txBody>
      </p:sp>
      <p:pic>
        <p:nvPicPr>
          <p:cNvPr id="150" name="Shape 150"/>
          <p:cNvPicPr preferRelativeResize="0"/>
          <p:nvPr/>
        </p:nvPicPr>
        <p:blipFill rotWithShape="1">
          <a:blip r:embed="rId3">
            <a:alphaModFix/>
          </a:blip>
          <a:srcRect b="0" l="-5618" r="0" t="0"/>
          <a:stretch/>
        </p:blipFill>
        <p:spPr>
          <a:xfrm>
            <a:off x="3197951" y="3763628"/>
            <a:ext cx="2879350" cy="1234949"/>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